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94A09-0C60-44F9-8CC1-854C09B6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861CC2-F41A-45E4-B269-EAE611F01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6CCE8C-4B1A-4D4F-9E58-416FF0B9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6A8C9-1D6A-4976-9C43-13A22CBD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3F4F8-9D5B-4F07-AF75-D86BBAC3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5E8D4-DF10-4EAB-9202-9EB457C3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C25029-610B-42FA-A655-8A18D4981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1620C-D282-494F-95F8-ECC0DE44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11B406-C331-47BC-9E99-FE1FACD5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18801-A89C-4085-810D-4BCB48A8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43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EC1F15-34EC-4034-ADF1-8CE0BA9E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B2C080-2235-4832-B2F8-06A9C71C1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89EAE-FD51-4DC9-B410-31ED39F0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F7ABA-23A3-40F3-AC10-D99721B6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1725C-BAF9-4329-9E32-39F9FBC3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29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62B61-AB0B-4460-ADE7-BD799FFF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7C1C7D-2160-4E89-8B28-E6550F95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EAC639-B5DD-4A36-97B2-CC8D6019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23BA4-7F96-4938-A1CA-9213ED31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7B2E90-2938-484F-B548-6496F25D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1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0CCBC-B9D9-4D9C-B2E8-71E7F10E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04E750-C9F7-4C6A-AF6A-52220DD3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C5A2E0-FF4B-4E71-B2B5-5ED63AD7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E3D3D0-0B4A-42BD-BD11-FCC354A7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64162F-2E24-4240-AEEB-57F5A05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51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9C17D-0084-4874-8141-6CE7DC12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1B7A2-8F25-47C8-813D-2795164A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44FA29-E1B2-4ECE-9FD3-1F7CDF1A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E03C5A-3AAC-4693-A126-9E885B9E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13260F-05F0-407F-B7A4-DD513538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D40470-A1D8-4D72-93DA-31E0FC39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0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650C7-FF2E-4205-8313-4743B433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6573A-864B-4E40-B3DB-1F28BE7F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DE4A12-2CDF-4F08-B545-AEC19FBD8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A5C312-8949-45F5-8A19-C5DFE43D9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947A91-630C-47D4-9708-B56B76C58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3D32AA-9EAE-4A4B-B829-4A1685FD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8F05E3-333F-4DAE-9F81-0BC61330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6CD2FB-15F1-4E48-9A69-E10D1C5A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57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254A0-7A7D-4F46-9113-6CB43B55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D4D7D0-C076-4951-AD78-B2BC30FA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D282FF-17F3-4381-B2B9-85161A73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68C466-0E61-4DB3-A2DB-5032117D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83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CA38A7-6B78-4A8B-AC31-C48EF46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81603E-A232-47D0-BA35-E5E6DA1E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8D884D-6963-4480-AA21-C6909A1B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5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D777A-C457-48F0-B4A3-2B0BABA8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2820C-F5D8-4EEF-9326-7A48F408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9A6AD8-7707-443C-B437-C80CDB6C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BAF1C5-A62D-4C36-9CB2-F3502358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DAE7D-FDEC-4980-9DEF-37C5E394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B9E1F8-4B78-4BA1-AD66-C2E6890D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5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667FD-82FF-42CE-8356-325B4E6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EF6216-0988-4064-8FD6-FBDCE5BBB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C44792-6151-4618-BCD4-E1E2455F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FD0258-BACC-4483-81EF-1E0E050D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C8B37E-5516-43B7-8627-BBBD93D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660B99-FB0D-4D56-81FF-967A0745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C1C7B1-DB8B-419F-81DC-82DFD72F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074E53-F4E1-4BAE-A82A-476EDA9F5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5E7DE-170F-4420-9F85-D130A3CCB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B699-0F5F-408E-A55F-8EDC1F59DD2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809530-9FCF-4153-A79D-719E7DF01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FB84B-1806-4526-9B4C-618515B8F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1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3CEBF-1F0D-4DA9-AAE0-500FFB454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F1C06-476A-4ACF-9AB4-B36859A0A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F6C1EA-37BC-4BFE-BD8A-F53B0C1A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6940F210-E22C-4034-9334-BA2B37B40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998"/>
            <a:ext cx="3332860" cy="689360"/>
          </a:xfr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39083A-8ED5-4ECC-9385-9EDE9EBAF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6" y="6563"/>
            <a:ext cx="4253225" cy="8797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455C083-7C52-4EB8-A93A-95708D400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7" y="12385"/>
            <a:ext cx="4253225" cy="87972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81BF25-C726-4720-A919-DBE008EF9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90" y="3"/>
            <a:ext cx="1327810" cy="88628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A1E1A4E-FA21-481D-96DC-EBEA9F326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91" y="6171811"/>
            <a:ext cx="3455615" cy="71475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4563454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</p:spTree>
    <p:extLst>
      <p:ext uri="{BB962C8B-B14F-4D97-AF65-F5344CB8AC3E}">
        <p14:creationId xmlns:p14="http://schemas.microsoft.com/office/powerpoint/2010/main" val="340543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6940F210-E22C-4034-9334-BA2B37B40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998"/>
            <a:ext cx="3332860" cy="689360"/>
          </a:xfr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39083A-8ED5-4ECC-9385-9EDE9EBAF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6" y="6563"/>
            <a:ext cx="4253225" cy="8797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455C083-7C52-4EB8-A93A-95708D400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7" y="12385"/>
            <a:ext cx="4253225" cy="87972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81BF25-C726-4720-A919-DBE008EF9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90" y="3"/>
            <a:ext cx="1327810" cy="88628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A1E1A4E-FA21-481D-96DC-EBEA9F326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91" y="6171811"/>
            <a:ext cx="3455615" cy="71475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4563454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</p:spTree>
    <p:extLst>
      <p:ext uri="{BB962C8B-B14F-4D97-AF65-F5344CB8AC3E}">
        <p14:creationId xmlns:p14="http://schemas.microsoft.com/office/powerpoint/2010/main" val="106524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6940F210-E22C-4034-9334-BA2B37B40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998"/>
            <a:ext cx="3332860" cy="689360"/>
          </a:xfr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39083A-8ED5-4ECC-9385-9EDE9EBAF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6" y="6563"/>
            <a:ext cx="4253225" cy="8797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455C083-7C52-4EB8-A93A-95708D400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7" y="12385"/>
            <a:ext cx="4253225" cy="87972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D81BF25-C726-4720-A919-DBE008EF9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90" y="3"/>
            <a:ext cx="1327810" cy="88628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A1E1A4E-FA21-481D-96DC-EBEA9F326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91" y="6171811"/>
            <a:ext cx="3455615" cy="71475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4563454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</p:spTree>
    <p:extLst>
      <p:ext uri="{BB962C8B-B14F-4D97-AF65-F5344CB8AC3E}">
        <p14:creationId xmlns:p14="http://schemas.microsoft.com/office/powerpoint/2010/main" val="948366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INFOR</dc:creator>
  <cp:lastModifiedBy>INFOR</cp:lastModifiedBy>
  <cp:revision>10</cp:revision>
  <dcterms:created xsi:type="dcterms:W3CDTF">2021-03-01T18:09:21Z</dcterms:created>
  <dcterms:modified xsi:type="dcterms:W3CDTF">2021-04-15T19:59:00Z</dcterms:modified>
</cp:coreProperties>
</file>