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1999913" cy="8999538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obster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lhyLMJnmeXOUHXEx6ZpeY1vRR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4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24994" y="479144"/>
            <a:ext cx="10349925" cy="17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24994" y="2395710"/>
            <a:ext cx="10349925" cy="57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824994" y="479144"/>
            <a:ext cx="10349925" cy="17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 rot="5400000">
            <a:off x="3144894" y="75809"/>
            <a:ext cx="5710124" cy="1034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 rot="5400000">
            <a:off x="6067834" y="2998747"/>
            <a:ext cx="7626692" cy="258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 rot="5400000">
            <a:off x="817871" y="486265"/>
            <a:ext cx="7626692" cy="761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24994" y="479144"/>
            <a:ext cx="10349925" cy="17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18745" y="2243638"/>
            <a:ext cx="10349925" cy="374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74"/>
              <a:buFont typeface="Calibri"/>
              <a:buNone/>
              <a:defRPr sz="787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818745" y="6022610"/>
            <a:ext cx="10349925" cy="196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888888"/>
              </a:buClr>
              <a:buSzPts val="2625"/>
              <a:buNone/>
              <a:defRPr sz="26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888888"/>
              </a:buClr>
              <a:buSzPts val="2362"/>
              <a:buNone/>
              <a:defRPr sz="236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24994" y="479144"/>
            <a:ext cx="10349925" cy="17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824994" y="2395710"/>
            <a:ext cx="5099963" cy="57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074956" y="2395710"/>
            <a:ext cx="5099963" cy="57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26557" y="479144"/>
            <a:ext cx="10349925" cy="17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826558" y="2206137"/>
            <a:ext cx="5076525" cy="108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1pPr>
            <a:lvl2pPr marL="914400" lvl="1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None/>
              <a:defRPr sz="2625" b="1"/>
            </a:lvl2pPr>
            <a:lvl3pPr marL="1371600" lvl="2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 b="1"/>
            </a:lvl3pPr>
            <a:lvl4pPr marL="1828800" lvl="3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826558" y="3287331"/>
            <a:ext cx="5076525" cy="483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3"/>
          </p:nvPr>
        </p:nvSpPr>
        <p:spPr>
          <a:xfrm>
            <a:off x="6074957" y="2206137"/>
            <a:ext cx="5101526" cy="108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1pPr>
            <a:lvl2pPr marL="914400" lvl="1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None/>
              <a:defRPr sz="2625" b="1"/>
            </a:lvl2pPr>
            <a:lvl3pPr marL="1371600" lvl="2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 b="1"/>
            </a:lvl3pPr>
            <a:lvl4pPr marL="1828800" lvl="3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4"/>
          </p:nvPr>
        </p:nvSpPr>
        <p:spPr>
          <a:xfrm>
            <a:off x="6074957" y="3287331"/>
            <a:ext cx="5101526" cy="483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24994" y="479144"/>
            <a:ext cx="10349925" cy="17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826557" y="599969"/>
            <a:ext cx="3870284" cy="209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Font typeface="Calibri"/>
              <a:buNone/>
              <a:defRPr sz="4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5101526" y="1295769"/>
            <a:ext cx="6074956" cy="639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5236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4199"/>
              <a:buChar char="•"/>
              <a:defRPr sz="4199"/>
            </a:lvl1pPr>
            <a:lvl2pPr marL="914400" lvl="1" indent="-461899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3674"/>
              <a:buChar char="•"/>
              <a:defRPr sz="3674"/>
            </a:lvl2pPr>
            <a:lvl3pPr marL="1371600" lvl="2" indent="-428625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3pPr>
            <a:lvl4pPr marL="1828800" lvl="3" indent="-395287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4pPr>
            <a:lvl5pPr marL="2286000" lvl="4" indent="-395287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5pPr>
            <a:lvl6pPr marL="2743200" lvl="5" indent="-395287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6pPr>
            <a:lvl7pPr marL="3200400" lvl="6" indent="-395287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7pPr>
            <a:lvl8pPr marL="3657600" lvl="7" indent="-395287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8pPr>
            <a:lvl9pPr marL="4114800" lvl="8" indent="-395287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826557" y="2699862"/>
            <a:ext cx="3870284" cy="500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37"/>
              <a:buNone/>
              <a:defRPr sz="1837"/>
            </a:lvl2pPr>
            <a:lvl3pPr marL="1371600" lvl="2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3pPr>
            <a:lvl4pPr marL="1828800" lvl="3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4pPr>
            <a:lvl5pPr marL="2286000" lvl="4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5pPr>
            <a:lvl6pPr marL="2743200" lvl="5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6pPr>
            <a:lvl7pPr marL="3200400" lvl="6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7pPr>
            <a:lvl8pPr marL="3657600" lvl="7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8pPr>
            <a:lvl9pPr marL="4114800" lvl="8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26557" y="599969"/>
            <a:ext cx="3870284" cy="209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Font typeface="Calibri"/>
              <a:buNone/>
              <a:defRPr sz="4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>
            <a:spLocks noGrp="1"/>
          </p:cNvSpPr>
          <p:nvPr>
            <p:ph type="pic" idx="2"/>
          </p:nvPr>
        </p:nvSpPr>
        <p:spPr>
          <a:xfrm>
            <a:off x="5101526" y="1295769"/>
            <a:ext cx="6074956" cy="639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None/>
              <a:defRPr sz="4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3674"/>
              <a:buFont typeface="Arial"/>
              <a:buNone/>
              <a:defRPr sz="36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None/>
              <a:defRPr sz="2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None/>
              <a:defRPr sz="2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None/>
              <a:defRPr sz="2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None/>
              <a:defRPr sz="2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None/>
              <a:defRPr sz="2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None/>
              <a:defRPr sz="2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826557" y="2699862"/>
            <a:ext cx="3870284" cy="500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37"/>
              <a:buNone/>
              <a:defRPr sz="1837"/>
            </a:lvl2pPr>
            <a:lvl3pPr marL="1371600" lvl="2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3pPr>
            <a:lvl4pPr marL="1828800" lvl="3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4pPr>
            <a:lvl5pPr marL="2286000" lvl="4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5pPr>
            <a:lvl6pPr marL="2743200" lvl="5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6pPr>
            <a:lvl7pPr marL="3200400" lvl="6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7pPr>
            <a:lvl8pPr marL="3657600" lvl="7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8pPr>
            <a:lvl9pPr marL="4114800" lvl="8" indent="-228600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312"/>
              <a:buNone/>
              <a:defRPr sz="1312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24994" y="479144"/>
            <a:ext cx="10349925" cy="17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74"/>
              <a:buFont typeface="Calibri"/>
              <a:buNone/>
              <a:defRPr sz="57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24994" y="2395710"/>
            <a:ext cx="10349925" cy="57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1899" algn="l" rtl="0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3674"/>
              <a:buFont typeface="Arial"/>
              <a:buChar char="•"/>
              <a:defRPr sz="367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8625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5287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•"/>
              <a:defRPr sz="2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8586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Char char="•"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8586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Char char="•"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8586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Char char="•"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8586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Char char="•"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8586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Char char="•"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8586" algn="l" rtl="0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Char char="•"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24994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 flipH="1">
            <a:off x="1830600" y="225743"/>
            <a:ext cx="10169314" cy="1660666"/>
          </a:xfrm>
          <a:custGeom>
            <a:avLst/>
            <a:gdLst/>
            <a:ahLst/>
            <a:cxnLst/>
            <a:rect l="l" t="t" r="r" b="b"/>
            <a:pathLst>
              <a:path w="8471894" h="1463144" extrusionOk="0">
                <a:moveTo>
                  <a:pt x="0" y="0"/>
                </a:moveTo>
                <a:lnTo>
                  <a:pt x="6871694" y="25391"/>
                </a:lnTo>
                <a:lnTo>
                  <a:pt x="8471894" y="1463144"/>
                </a:lnTo>
                <a:lnTo>
                  <a:pt x="0" y="1397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28542" t="19719" r="6752" b="56879"/>
          <a:stretch/>
        </p:blipFill>
        <p:spPr>
          <a:xfrm>
            <a:off x="4917298" y="220735"/>
            <a:ext cx="5717945" cy="76575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www.cinasama.com.br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1608449" y="986490"/>
            <a:ext cx="113372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CONGRESSO INTERNACIONAL DE SAÚDE E MEIO AMBIENTE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4248333" y="1424744"/>
            <a:ext cx="60574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EDIÇÃO ESPECIAL ON LINE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1490456" y="2373219"/>
            <a:ext cx="8637600" cy="4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dirty="0">
                <a:latin typeface="Lobster"/>
                <a:ea typeface="Lobster"/>
                <a:cs typeface="Lobster"/>
                <a:sym typeface="Lobster"/>
              </a:rPr>
              <a:t>TÍTULO DO TRABALHO</a:t>
            </a:r>
            <a:endParaRPr sz="45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D738F7-88A3-40BE-BF80-7D3827F24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20" y="4674710"/>
            <a:ext cx="1939714" cy="1875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6329996-EF19-428E-97C0-DB5681EAE5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36" b="34898"/>
          <a:stretch/>
        </p:blipFill>
        <p:spPr>
          <a:xfrm>
            <a:off x="9618808" y="4674710"/>
            <a:ext cx="1544986" cy="1875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238947A-BDF1-410F-AF2B-55C56052C3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352" t="-1842" r="9059" b="27001"/>
          <a:stretch/>
        </p:blipFill>
        <p:spPr>
          <a:xfrm>
            <a:off x="5579934" y="4504665"/>
            <a:ext cx="2147522" cy="2045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6C6FA29-950B-45BC-A1E7-A751D64992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-1835" b="26287"/>
          <a:stretch/>
        </p:blipFill>
        <p:spPr>
          <a:xfrm>
            <a:off x="3354393" y="6257965"/>
            <a:ext cx="1939714" cy="1755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88CDCA4-F4E4-4F2A-84AB-8D2B2EA12AC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0576" r="4215"/>
          <a:stretch/>
        </p:blipFill>
        <p:spPr>
          <a:xfrm>
            <a:off x="7770484" y="6488759"/>
            <a:ext cx="1733937" cy="19051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C6484EC-AFA4-4049-9370-66594717849E}"/>
              </a:ext>
            </a:extLst>
          </p:cNvPr>
          <p:cNvSpPr txBox="1"/>
          <p:nvPr/>
        </p:nvSpPr>
        <p:spPr>
          <a:xfrm>
            <a:off x="3608293" y="5157883"/>
            <a:ext cx="1939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NOME</a:t>
            </a:r>
          </a:p>
          <a:p>
            <a:pPr algn="just"/>
            <a:r>
              <a:rPr lang="pt-BR" dirty="0"/>
              <a:t>INSTITUIÇÃO </a:t>
            </a:r>
          </a:p>
          <a:p>
            <a:pPr algn="just"/>
            <a:r>
              <a:rPr lang="pt-BR" dirty="0"/>
              <a:t>CURSO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F290247-BD65-4BD2-A9FC-3F22C46F94A4}"/>
              </a:ext>
            </a:extLst>
          </p:cNvPr>
          <p:cNvSpPr txBox="1"/>
          <p:nvPr/>
        </p:nvSpPr>
        <p:spPr>
          <a:xfrm>
            <a:off x="1030416" y="6968311"/>
            <a:ext cx="1939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NOME</a:t>
            </a:r>
          </a:p>
          <a:p>
            <a:pPr algn="just"/>
            <a:r>
              <a:rPr lang="pt-BR" dirty="0"/>
              <a:t>INSTITUIÇÃO </a:t>
            </a:r>
          </a:p>
          <a:p>
            <a:pPr algn="just"/>
            <a:r>
              <a:rPr lang="pt-BR" dirty="0"/>
              <a:t>CURSO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76854A0-3A7E-482E-9931-0B53C9279E65}"/>
              </a:ext>
            </a:extLst>
          </p:cNvPr>
          <p:cNvSpPr txBox="1"/>
          <p:nvPr/>
        </p:nvSpPr>
        <p:spPr>
          <a:xfrm>
            <a:off x="5809256" y="6921701"/>
            <a:ext cx="1939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NOME</a:t>
            </a:r>
          </a:p>
          <a:p>
            <a:pPr algn="just"/>
            <a:r>
              <a:rPr lang="pt-BR" dirty="0"/>
              <a:t>INSTITUIÇÃO </a:t>
            </a:r>
          </a:p>
          <a:p>
            <a:pPr algn="just"/>
            <a:r>
              <a:rPr lang="pt-BR" dirty="0"/>
              <a:t>CURSO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31028F6-D02E-42FE-A3AB-77E640B3CA33}"/>
              </a:ext>
            </a:extLst>
          </p:cNvPr>
          <p:cNvSpPr txBox="1"/>
          <p:nvPr/>
        </p:nvSpPr>
        <p:spPr>
          <a:xfrm>
            <a:off x="8064157" y="5323593"/>
            <a:ext cx="1939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NOME</a:t>
            </a:r>
          </a:p>
          <a:p>
            <a:pPr algn="just"/>
            <a:r>
              <a:rPr lang="pt-BR" dirty="0"/>
              <a:t>INSTITUIÇÃO </a:t>
            </a:r>
          </a:p>
          <a:p>
            <a:pPr algn="just"/>
            <a:r>
              <a:rPr lang="pt-BR" dirty="0"/>
              <a:t>CURSO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B98AE79-55D0-4B23-A7A4-F25D904844A2}"/>
              </a:ext>
            </a:extLst>
          </p:cNvPr>
          <p:cNvSpPr txBox="1"/>
          <p:nvPr/>
        </p:nvSpPr>
        <p:spPr>
          <a:xfrm>
            <a:off x="9818963" y="7318894"/>
            <a:ext cx="1939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NOME</a:t>
            </a:r>
          </a:p>
          <a:p>
            <a:pPr algn="just"/>
            <a:r>
              <a:rPr lang="pt-BR" dirty="0"/>
              <a:t>INSTITUIÇÃO </a:t>
            </a:r>
          </a:p>
          <a:p>
            <a:pPr algn="just"/>
            <a:r>
              <a:rPr lang="pt-BR" dirty="0"/>
              <a:t>CURSO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824994" y="2395710"/>
            <a:ext cx="10349925" cy="57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/>
              <a:t>EXPLICAÇÃO dos principais pontos do trabalho (Pode seguir essa ordem: Introdução, Objetivos, Metodologia, Resultados e discusão, Conclusões)&gt; Em caso de Relato de experência, explane de acordo com seus resultados).</a:t>
            </a:r>
            <a:endParaRPr sz="2500"/>
          </a:p>
          <a:p>
            <a:pPr marL="299992" lvl="0" indent="-666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74"/>
              <a:buNone/>
            </a:pP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3974971" y="8341240"/>
            <a:ext cx="4049971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www.cinasama.com.br</a:t>
            </a: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474939" y="8341240"/>
            <a:ext cx="2699980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8811638" y="258450"/>
            <a:ext cx="3047375" cy="845925"/>
          </a:xfrm>
          <a:prstGeom prst="flowChartPunchedTape">
            <a:avLst/>
          </a:prstGeom>
          <a:gradFill>
            <a:gsLst>
              <a:gs pos="0">
                <a:srgbClr val="FFD042"/>
              </a:gs>
              <a:gs pos="100000">
                <a:srgbClr val="B88B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8540" t="19718" r="6755" b="56879"/>
          <a:stretch/>
        </p:blipFill>
        <p:spPr>
          <a:xfrm>
            <a:off x="9046550" y="508763"/>
            <a:ext cx="2577600" cy="3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84</Words>
  <Application>Microsoft Office PowerPoint</Application>
  <PresentationFormat>Personalizar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Calibri</vt:lpstr>
      <vt:lpstr>Arial</vt:lpstr>
      <vt:lpstr>Lobster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IMEA</dc:creator>
  <cp:lastModifiedBy>SAMSUNG</cp:lastModifiedBy>
  <cp:revision>5</cp:revision>
  <dcterms:created xsi:type="dcterms:W3CDTF">2020-08-16T23:43:34Z</dcterms:created>
  <dcterms:modified xsi:type="dcterms:W3CDTF">2020-11-13T13:03:41Z</dcterms:modified>
</cp:coreProperties>
</file>