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no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28"/>
    <p:sldId id="257" r:id="rId29"/>
    <p:sldId id="258" r:id="rId30"/>
    <p:sldId id="259" r:id="rId31"/>
    <p:sldId id="260" r:id="rId32"/>
  </p:sldIdLst>
  <p:sldSz cx="18288000" cy="102870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  <p:embeddedFont>
      <p:font typeface="Garet" charset="1" panose="00000000000000000000"/>
      <p:regular r:id="rId10"/>
    </p:embeddedFont>
    <p:embeddedFont>
      <p:font typeface="Garet Bold" charset="1" panose="00000000000000000000"/>
      <p:regular r:id="rId11"/>
    </p:embeddedFont>
    <p:embeddedFont>
      <p:font typeface="Open Sans" charset="1" panose="020B0606030504020204"/>
      <p:regular r:id="rId12"/>
    </p:embeddedFont>
    <p:embeddedFont>
      <p:font typeface="Open Sans Bold" charset="1" panose="020B0806030504020204"/>
      <p:regular r:id="rId13"/>
    </p:embeddedFont>
    <p:embeddedFont>
      <p:font typeface="Open Sans Italics" charset="1" panose="020B0606030504020204"/>
      <p:regular r:id="rId14"/>
    </p:embeddedFont>
    <p:embeddedFont>
      <p:font typeface="Open Sans Bold Italics" charset="1" panose="020B0806030504020204"/>
      <p:regular r:id="rId15"/>
    </p:embeddedFont>
    <p:embeddedFont>
      <p:font typeface="Open Sans Light" charset="1" panose="020B0306030504020204"/>
      <p:regular r:id="rId16"/>
    </p:embeddedFont>
    <p:embeddedFont>
      <p:font typeface="Open Sans Light Italics" charset="1" panose="020B0306030504020204"/>
      <p:regular r:id="rId17"/>
    </p:embeddedFont>
    <p:embeddedFont>
      <p:font typeface="Open Sans Ultra-Bold" charset="1" panose="00000000000000000000"/>
      <p:regular r:id="rId18"/>
    </p:embeddedFont>
    <p:embeddedFont>
      <p:font typeface="Open Sans Ultra-Bold Italics" charset="1" panose="00000000000000000000"/>
      <p:regular r:id="rId19"/>
    </p:embeddedFont>
    <p:embeddedFont>
      <p:font typeface="Cocomat Pro" charset="1" panose="00000500000000000000"/>
      <p:regular r:id="rId20"/>
    </p:embeddedFont>
    <p:embeddedFont>
      <p:font typeface="Cocomat Pro Bold" charset="1" panose="00000700000000000000"/>
      <p:regular r:id="rId21"/>
    </p:embeddedFont>
    <p:embeddedFont>
      <p:font typeface="Cocomat Pro Italics" charset="1" panose="00000500000000000000"/>
      <p:regular r:id="rId22"/>
    </p:embeddedFont>
    <p:embeddedFont>
      <p:font typeface="Cocomat Pro Bold Italics" charset="1" panose="00000700000000000000"/>
      <p:regular r:id="rId23"/>
    </p:embeddedFont>
    <p:embeddedFont>
      <p:font typeface="Cocomat Pro Thin" charset="1" panose="00000200000000000000"/>
      <p:regular r:id="rId24"/>
    </p:embeddedFont>
    <p:embeddedFont>
      <p:font typeface="Cocomat Pro Thin Italics" charset="1" panose="00000200000000000000"/>
      <p:regular r:id="rId25"/>
    </p:embeddedFont>
    <p:embeddedFont>
      <p:font typeface="Cocomat Pro Heavy" charset="1" panose="00000A00000000000000"/>
      <p:regular r:id="rId26"/>
    </p:embeddedFont>
    <p:embeddedFont>
      <p:font typeface="Cocomat Pro Heavy Italics" charset="1" panose="00000A00000000000000"/>
      <p:regular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no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21" Target="fonts/font21.fntdata" Type="http://schemas.openxmlformats.org/officeDocument/2006/relationships/font"/><Relationship Id="rId22" Target="fonts/font22.fntdata" Type="http://schemas.openxmlformats.org/officeDocument/2006/relationships/font"/><Relationship Id="rId23" Target="fonts/font23.fntdata" Type="http://schemas.openxmlformats.org/officeDocument/2006/relationships/font"/><Relationship Id="rId24" Target="fonts/font24.fntdata" Type="http://schemas.openxmlformats.org/officeDocument/2006/relationships/font"/><Relationship Id="rId25" Target="fonts/font25.fntdata" Type="http://schemas.openxmlformats.org/officeDocument/2006/relationships/font"/><Relationship Id="rId26" Target="fonts/font26.fntdata" Type="http://schemas.openxmlformats.org/officeDocument/2006/relationships/font"/><Relationship Id="rId27" Target="fonts/font27.fntdata" Type="http://schemas.openxmlformats.org/officeDocument/2006/relationships/font"/><Relationship Id="rId28" Target="slides/slide1.xml" Type="http://schemas.openxmlformats.org/officeDocument/2006/relationships/slide"/><Relationship Id="rId29" Target="slides/slide2.xml" Type="http://schemas.openxmlformats.org/officeDocument/2006/relationships/slide"/><Relationship Id="rId3" Target="viewProps.xml" Type="http://schemas.openxmlformats.org/officeDocument/2006/relationships/viewProps"/><Relationship Id="rId30" Target="slides/slide3.xml" Type="http://schemas.openxmlformats.org/officeDocument/2006/relationships/slide"/><Relationship Id="rId31" Target="slides/slide4.xml" Type="http://schemas.openxmlformats.org/officeDocument/2006/relationships/slide"/><Relationship Id="rId32" Target="slides/slide5.xml" Type="http://schemas.openxmlformats.org/officeDocument/2006/relationships/slide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no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/Relationships>
</file>

<file path=ppt/slides/_rels/slide2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/Relationships>
</file>

<file path=ppt/slides/_rels/slide3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/Relationships>
</file>

<file path=ppt/slides/_rels/slide4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5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AB9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9792380" y="0"/>
            <a:ext cx="9700300" cy="10287000"/>
          </a:xfrm>
          <a:custGeom>
            <a:avLst/>
            <a:gdLst/>
            <a:ahLst/>
            <a:cxnLst/>
            <a:rect r="r" b="b" t="t" l="l"/>
            <a:pathLst>
              <a:path h="10287000" w="9700300">
                <a:moveTo>
                  <a:pt x="0" y="0"/>
                </a:moveTo>
                <a:lnTo>
                  <a:pt x="9700300" y="0"/>
                </a:lnTo>
                <a:lnTo>
                  <a:pt x="97003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0000"/>
            </a:blip>
            <a:stretch>
              <a:fillRect l="-6048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-494620" y="0"/>
            <a:ext cx="10287000" cy="10287000"/>
          </a:xfrm>
          <a:custGeom>
            <a:avLst/>
            <a:gdLst/>
            <a:ahLst/>
            <a:cxnLst/>
            <a:rect r="r" b="b" t="t" l="l"/>
            <a:pathLst>
              <a:path h="10287000" w="10287000">
                <a:moveTo>
                  <a:pt x="0" y="0"/>
                </a:moveTo>
                <a:lnTo>
                  <a:pt x="10287000" y="0"/>
                </a:lnTo>
                <a:lnTo>
                  <a:pt x="10287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0000"/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1028700" y="1028700"/>
            <a:ext cx="1446874" cy="1141847"/>
            <a:chOff x="0" y="0"/>
            <a:chExt cx="1929165" cy="1522462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350916" y="282249"/>
              <a:ext cx="1227333" cy="1227333"/>
            </a:xfrm>
            <a:custGeom>
              <a:avLst/>
              <a:gdLst/>
              <a:ahLst/>
              <a:cxnLst/>
              <a:rect r="r" b="b" t="t" l="l"/>
              <a:pathLst>
                <a:path h="1227333" w="1227333">
                  <a:moveTo>
                    <a:pt x="0" y="0"/>
                  </a:moveTo>
                  <a:lnTo>
                    <a:pt x="1227333" y="0"/>
                  </a:lnTo>
                  <a:lnTo>
                    <a:pt x="1227333" y="1227333"/>
                  </a:lnTo>
                  <a:lnTo>
                    <a:pt x="0" y="12273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6" id="6"/>
            <p:cNvSpPr txBox="true"/>
            <p:nvPr/>
          </p:nvSpPr>
          <p:spPr>
            <a:xfrm rot="0">
              <a:off x="0" y="-9525"/>
              <a:ext cx="1929165" cy="153198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935"/>
                </a:lnSpc>
              </a:pPr>
              <a:r>
                <a:rPr lang="en-US" sz="668" spc="197">
                  <a:solidFill>
                    <a:srgbClr val="000000"/>
                  </a:solidFill>
                  <a:latin typeface="Garet Bold"/>
                </a:rPr>
                <a:t>CONGRESSO NACIONAL DE SAÚDE DA MULHER</a:t>
              </a:r>
            </a:p>
          </p:txBody>
        </p:sp>
      </p:grpSp>
      <p:sp>
        <p:nvSpPr>
          <p:cNvPr name="Freeform 7" id="7"/>
          <p:cNvSpPr/>
          <p:nvPr/>
        </p:nvSpPr>
        <p:spPr>
          <a:xfrm flipH="false" flipV="false" rot="0">
            <a:off x="1049543" y="5733786"/>
            <a:ext cx="16516030" cy="4294168"/>
          </a:xfrm>
          <a:custGeom>
            <a:avLst/>
            <a:gdLst/>
            <a:ahLst/>
            <a:cxnLst/>
            <a:rect r="r" b="b" t="t" l="l"/>
            <a:pathLst>
              <a:path h="4294168" w="16516030">
                <a:moveTo>
                  <a:pt x="0" y="0"/>
                </a:moveTo>
                <a:lnTo>
                  <a:pt x="16516030" y="0"/>
                </a:lnTo>
                <a:lnTo>
                  <a:pt x="16516030" y="4294168"/>
                </a:lnTo>
                <a:lnTo>
                  <a:pt x="0" y="429416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grpSp>
        <p:nvGrpSpPr>
          <p:cNvPr name="Group 8" id="8"/>
          <p:cNvGrpSpPr/>
          <p:nvPr/>
        </p:nvGrpSpPr>
        <p:grpSpPr>
          <a:xfrm rot="0">
            <a:off x="2166181" y="3076286"/>
            <a:ext cx="13997324" cy="4841690"/>
            <a:chOff x="0" y="0"/>
            <a:chExt cx="5110319" cy="1767665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5110319" cy="1767665"/>
            </a:xfrm>
            <a:custGeom>
              <a:avLst/>
              <a:gdLst/>
              <a:ahLst/>
              <a:cxnLst/>
              <a:rect r="r" b="b" t="t" l="l"/>
              <a:pathLst>
                <a:path h="1767665" w="5110319">
                  <a:moveTo>
                    <a:pt x="25443" y="0"/>
                  </a:moveTo>
                  <a:lnTo>
                    <a:pt x="5084877" y="0"/>
                  </a:lnTo>
                  <a:cubicBezTo>
                    <a:pt x="5091624" y="0"/>
                    <a:pt x="5098096" y="2681"/>
                    <a:pt x="5102868" y="7452"/>
                  </a:cubicBezTo>
                  <a:cubicBezTo>
                    <a:pt x="5107639" y="12223"/>
                    <a:pt x="5110319" y="18695"/>
                    <a:pt x="5110319" y="25443"/>
                  </a:cubicBezTo>
                  <a:lnTo>
                    <a:pt x="5110319" y="1742223"/>
                  </a:lnTo>
                  <a:cubicBezTo>
                    <a:pt x="5110319" y="1756274"/>
                    <a:pt x="5098928" y="1767665"/>
                    <a:pt x="5084877" y="1767665"/>
                  </a:cubicBezTo>
                  <a:lnTo>
                    <a:pt x="25443" y="1767665"/>
                  </a:lnTo>
                  <a:cubicBezTo>
                    <a:pt x="18695" y="1767665"/>
                    <a:pt x="12223" y="1764985"/>
                    <a:pt x="7452" y="1760213"/>
                  </a:cubicBezTo>
                  <a:cubicBezTo>
                    <a:pt x="2681" y="1755442"/>
                    <a:pt x="0" y="1748970"/>
                    <a:pt x="0" y="1742223"/>
                  </a:cubicBezTo>
                  <a:lnTo>
                    <a:pt x="0" y="25443"/>
                  </a:lnTo>
                  <a:cubicBezTo>
                    <a:pt x="0" y="11391"/>
                    <a:pt x="11391" y="0"/>
                    <a:pt x="25443" y="0"/>
                  </a:cubicBezTo>
                  <a:close/>
                </a:path>
              </a:pathLst>
            </a:custGeom>
            <a:solidFill>
              <a:srgbClr val="EE2A7B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19050"/>
              <a:ext cx="5110319" cy="1786715"/>
            </a:xfrm>
            <a:prstGeom prst="rect">
              <a:avLst/>
            </a:prstGeom>
          </p:spPr>
          <p:txBody>
            <a:bodyPr anchor="ctr" rtlCol="false" tIns="31547" lIns="31547" bIns="31547" rIns="31547"/>
            <a:lstStyle/>
            <a:p>
              <a:pPr algn="ctr">
                <a:lnSpc>
                  <a:spcPts val="954"/>
                </a:lnSpc>
              </a:pPr>
            </a:p>
          </p:txBody>
        </p:sp>
      </p:grpSp>
      <p:sp>
        <p:nvSpPr>
          <p:cNvPr name="TextBox 11" id="11"/>
          <p:cNvSpPr txBox="true"/>
          <p:nvPr/>
        </p:nvSpPr>
        <p:spPr>
          <a:xfrm rot="0">
            <a:off x="2846181" y="1323394"/>
            <a:ext cx="3911925" cy="5152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127"/>
              </a:lnSpc>
            </a:pPr>
            <a:r>
              <a:rPr lang="en-US" sz="1519" spc="94">
                <a:solidFill>
                  <a:srgbClr val="000000"/>
                </a:solidFill>
                <a:latin typeface="Garet Bold"/>
              </a:rPr>
              <a:t>CONGRESSO NACIONAL</a:t>
            </a:r>
          </a:p>
          <a:p>
            <a:pPr>
              <a:lnSpc>
                <a:spcPts val="2127"/>
              </a:lnSpc>
            </a:pPr>
            <a:r>
              <a:rPr lang="en-US" sz="1519" spc="94">
                <a:solidFill>
                  <a:srgbClr val="000000"/>
                </a:solidFill>
                <a:latin typeface="Garet Bold"/>
              </a:rPr>
              <a:t>DE SAÚDE DA MULHER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3976689" y="4170130"/>
            <a:ext cx="9813274" cy="263495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293"/>
              </a:lnSpc>
            </a:pPr>
            <a:r>
              <a:rPr lang="en-US" sz="8437">
                <a:solidFill>
                  <a:srgbClr val="FFFFFF"/>
                </a:solidFill>
                <a:latin typeface="Cocomat Pro Bold"/>
              </a:rPr>
              <a:t>TÍTULO DA</a:t>
            </a:r>
          </a:p>
          <a:p>
            <a:pPr algn="ctr">
              <a:lnSpc>
                <a:spcPts val="10293"/>
              </a:lnSpc>
            </a:pPr>
            <a:r>
              <a:rPr lang="en-US" sz="8437">
                <a:solidFill>
                  <a:srgbClr val="FFFFFF"/>
                </a:solidFill>
                <a:latin typeface="Cocomat Pro Bold"/>
              </a:rPr>
              <a:t>APRESENTAÇÃO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733093" y="8796657"/>
            <a:ext cx="14821814" cy="46164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546"/>
              </a:lnSpc>
            </a:pPr>
            <a:r>
              <a:rPr lang="en-US" sz="2907">
                <a:solidFill>
                  <a:srgbClr val="EE2A7B"/>
                </a:solidFill>
                <a:latin typeface="Cocomat Pro Bold"/>
              </a:rPr>
              <a:t>NOME DA PALESTRANTE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AB9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494620" y="0"/>
            <a:ext cx="19987300" cy="10287000"/>
            <a:chOff x="0" y="0"/>
            <a:chExt cx="26649733" cy="13716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13716000" y="0"/>
              <a:ext cx="12933733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12933733">
                  <a:moveTo>
                    <a:pt x="0" y="0"/>
                  </a:moveTo>
                  <a:lnTo>
                    <a:pt x="12933733" y="0"/>
                  </a:lnTo>
                  <a:lnTo>
                    <a:pt x="12933733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40000"/>
              </a:blip>
              <a:stretch>
                <a:fillRect l="-6048" t="0" r="0" b="0"/>
              </a:stretch>
            </a:blip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13716000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13716000">
                  <a:moveTo>
                    <a:pt x="0" y="0"/>
                  </a:moveTo>
                  <a:lnTo>
                    <a:pt x="13716000" y="0"/>
                  </a:lnTo>
                  <a:lnTo>
                    <a:pt x="13716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40000"/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5" id="5"/>
          <p:cNvGrpSpPr/>
          <p:nvPr/>
        </p:nvGrpSpPr>
        <p:grpSpPr>
          <a:xfrm rot="0">
            <a:off x="1028700" y="1028700"/>
            <a:ext cx="1446874" cy="1141847"/>
            <a:chOff x="0" y="0"/>
            <a:chExt cx="1929165" cy="1522462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350916" y="282249"/>
              <a:ext cx="1227333" cy="1227333"/>
            </a:xfrm>
            <a:custGeom>
              <a:avLst/>
              <a:gdLst/>
              <a:ahLst/>
              <a:cxnLst/>
              <a:rect r="r" b="b" t="t" l="l"/>
              <a:pathLst>
                <a:path h="1227333" w="1227333">
                  <a:moveTo>
                    <a:pt x="0" y="0"/>
                  </a:moveTo>
                  <a:lnTo>
                    <a:pt x="1227333" y="0"/>
                  </a:lnTo>
                  <a:lnTo>
                    <a:pt x="1227333" y="1227333"/>
                  </a:lnTo>
                  <a:lnTo>
                    <a:pt x="0" y="12273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7" id="7"/>
            <p:cNvSpPr txBox="true"/>
            <p:nvPr/>
          </p:nvSpPr>
          <p:spPr>
            <a:xfrm rot="0">
              <a:off x="0" y="-9525"/>
              <a:ext cx="1929165" cy="153198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935"/>
                </a:lnSpc>
              </a:pPr>
              <a:r>
                <a:rPr lang="en-US" sz="668" spc="197">
                  <a:solidFill>
                    <a:srgbClr val="000000"/>
                  </a:solidFill>
                  <a:latin typeface="Garet Bold"/>
                </a:rPr>
                <a:t>CONGRESSO NACIONAL DE SAÚDE DA MULHER</a:t>
              </a:r>
            </a:p>
          </p:txBody>
        </p:sp>
      </p:grpSp>
      <p:sp>
        <p:nvSpPr>
          <p:cNvPr name="TextBox 8" id="8"/>
          <p:cNvSpPr txBox="true"/>
          <p:nvPr/>
        </p:nvSpPr>
        <p:spPr>
          <a:xfrm rot="0">
            <a:off x="2846181" y="1323394"/>
            <a:ext cx="3911925" cy="5152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127"/>
              </a:lnSpc>
            </a:pPr>
            <a:r>
              <a:rPr lang="en-US" sz="1519" spc="94">
                <a:solidFill>
                  <a:srgbClr val="000000"/>
                </a:solidFill>
                <a:latin typeface="Garet Bold"/>
              </a:rPr>
              <a:t>CONGRESSO NACIONAL</a:t>
            </a:r>
          </a:p>
          <a:p>
            <a:pPr>
              <a:lnSpc>
                <a:spcPts val="2127"/>
              </a:lnSpc>
            </a:pPr>
            <a:r>
              <a:rPr lang="en-US" sz="1519" spc="94">
                <a:solidFill>
                  <a:srgbClr val="000000"/>
                </a:solidFill>
                <a:latin typeface="Garet Bold"/>
              </a:rPr>
              <a:t>DE SAÚDE DA MULHER</a:t>
            </a:r>
          </a:p>
        </p:txBody>
      </p:sp>
      <p:grpSp>
        <p:nvGrpSpPr>
          <p:cNvPr name="Group 9" id="9"/>
          <p:cNvGrpSpPr/>
          <p:nvPr/>
        </p:nvGrpSpPr>
        <p:grpSpPr>
          <a:xfrm rot="0">
            <a:off x="9144000" y="1028700"/>
            <a:ext cx="11809184" cy="2071030"/>
            <a:chOff x="0" y="0"/>
            <a:chExt cx="5261484" cy="922730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5261484" cy="922730"/>
            </a:xfrm>
            <a:custGeom>
              <a:avLst/>
              <a:gdLst/>
              <a:ahLst/>
              <a:cxnLst/>
              <a:rect r="r" b="b" t="t" l="l"/>
              <a:pathLst>
                <a:path h="922730" w="5261484">
                  <a:moveTo>
                    <a:pt x="30157" y="0"/>
                  </a:moveTo>
                  <a:lnTo>
                    <a:pt x="5231327" y="0"/>
                  </a:lnTo>
                  <a:cubicBezTo>
                    <a:pt x="5239325" y="0"/>
                    <a:pt x="5246996" y="3177"/>
                    <a:pt x="5252651" y="8833"/>
                  </a:cubicBezTo>
                  <a:cubicBezTo>
                    <a:pt x="5258307" y="14488"/>
                    <a:pt x="5261484" y="22159"/>
                    <a:pt x="5261484" y="30157"/>
                  </a:cubicBezTo>
                  <a:lnTo>
                    <a:pt x="5261484" y="892574"/>
                  </a:lnTo>
                  <a:cubicBezTo>
                    <a:pt x="5261484" y="909229"/>
                    <a:pt x="5247982" y="922730"/>
                    <a:pt x="5231327" y="922730"/>
                  </a:cubicBezTo>
                  <a:lnTo>
                    <a:pt x="30157" y="922730"/>
                  </a:lnTo>
                  <a:cubicBezTo>
                    <a:pt x="22159" y="922730"/>
                    <a:pt x="14488" y="919553"/>
                    <a:pt x="8833" y="913898"/>
                  </a:cubicBezTo>
                  <a:cubicBezTo>
                    <a:pt x="3177" y="908242"/>
                    <a:pt x="0" y="900572"/>
                    <a:pt x="0" y="892574"/>
                  </a:cubicBezTo>
                  <a:lnTo>
                    <a:pt x="0" y="30157"/>
                  </a:lnTo>
                  <a:cubicBezTo>
                    <a:pt x="0" y="22159"/>
                    <a:pt x="3177" y="14488"/>
                    <a:pt x="8833" y="8833"/>
                  </a:cubicBezTo>
                  <a:cubicBezTo>
                    <a:pt x="14488" y="3177"/>
                    <a:pt x="22159" y="0"/>
                    <a:pt x="30157" y="0"/>
                  </a:cubicBezTo>
                  <a:close/>
                </a:path>
              </a:pathLst>
            </a:custGeom>
            <a:solidFill>
              <a:srgbClr val="EE2A7B"/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0" y="-19050"/>
              <a:ext cx="5261484" cy="941780"/>
            </a:xfrm>
            <a:prstGeom prst="rect">
              <a:avLst/>
            </a:prstGeom>
          </p:spPr>
          <p:txBody>
            <a:bodyPr anchor="ctr" rtlCol="false" tIns="30001" lIns="30001" bIns="30001" rIns="30001"/>
            <a:lstStyle/>
            <a:p>
              <a:pPr algn="ctr">
                <a:lnSpc>
                  <a:spcPts val="954"/>
                </a:lnSpc>
              </a:pPr>
            </a:p>
          </p:txBody>
        </p:sp>
      </p:grpSp>
      <p:sp>
        <p:nvSpPr>
          <p:cNvPr name="TextBox 12" id="12"/>
          <p:cNvSpPr txBox="true"/>
          <p:nvPr/>
        </p:nvSpPr>
        <p:spPr>
          <a:xfrm rot="0">
            <a:off x="9856138" y="1587965"/>
            <a:ext cx="7749786" cy="8191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750"/>
              </a:lnSpc>
            </a:pPr>
            <a:r>
              <a:rPr lang="en-US" sz="4500">
                <a:solidFill>
                  <a:srgbClr val="FFFFFF"/>
                </a:solidFill>
                <a:latin typeface="Cocomat Pro Bold"/>
              </a:rPr>
              <a:t>ASSUNTO</a:t>
            </a:r>
          </a:p>
        </p:txBody>
      </p:sp>
      <p:grpSp>
        <p:nvGrpSpPr>
          <p:cNvPr name="Group 13" id="13"/>
          <p:cNvGrpSpPr/>
          <p:nvPr/>
        </p:nvGrpSpPr>
        <p:grpSpPr>
          <a:xfrm rot="0">
            <a:off x="725710" y="4875843"/>
            <a:ext cx="16836579" cy="2236974"/>
            <a:chOff x="0" y="0"/>
            <a:chExt cx="22448772" cy="2982632"/>
          </a:xfrm>
        </p:grpSpPr>
        <p:grpSp>
          <p:nvGrpSpPr>
            <p:cNvPr name="Group 14" id="14"/>
            <p:cNvGrpSpPr/>
            <p:nvPr/>
          </p:nvGrpSpPr>
          <p:grpSpPr>
            <a:xfrm rot="0">
              <a:off x="0" y="0"/>
              <a:ext cx="22448772" cy="2982632"/>
              <a:chOff x="0" y="0"/>
              <a:chExt cx="7501398" cy="996665"/>
            </a:xfrm>
          </p:grpSpPr>
          <p:sp>
            <p:nvSpPr>
              <p:cNvPr name="Freeform 15" id="15"/>
              <p:cNvSpPr/>
              <p:nvPr/>
            </p:nvSpPr>
            <p:spPr>
              <a:xfrm flipH="false" flipV="false" rot="0">
                <a:off x="0" y="0"/>
                <a:ext cx="7501399" cy="996665"/>
              </a:xfrm>
              <a:custGeom>
                <a:avLst/>
                <a:gdLst/>
                <a:ahLst/>
                <a:cxnLst/>
                <a:rect r="r" b="b" t="t" l="l"/>
                <a:pathLst>
                  <a:path h="996665" w="7501399">
                    <a:moveTo>
                      <a:pt x="21152" y="0"/>
                    </a:moveTo>
                    <a:lnTo>
                      <a:pt x="7480247" y="0"/>
                    </a:lnTo>
                    <a:cubicBezTo>
                      <a:pt x="7485856" y="0"/>
                      <a:pt x="7491237" y="2229"/>
                      <a:pt x="7495204" y="6195"/>
                    </a:cubicBezTo>
                    <a:cubicBezTo>
                      <a:pt x="7499170" y="10162"/>
                      <a:pt x="7501399" y="15542"/>
                      <a:pt x="7501399" y="21152"/>
                    </a:cubicBezTo>
                    <a:lnTo>
                      <a:pt x="7501399" y="975513"/>
                    </a:lnTo>
                    <a:cubicBezTo>
                      <a:pt x="7501399" y="981123"/>
                      <a:pt x="7499170" y="986503"/>
                      <a:pt x="7495204" y="990470"/>
                    </a:cubicBezTo>
                    <a:cubicBezTo>
                      <a:pt x="7491237" y="994437"/>
                      <a:pt x="7485856" y="996665"/>
                      <a:pt x="7480247" y="996665"/>
                    </a:cubicBezTo>
                    <a:lnTo>
                      <a:pt x="21152" y="996665"/>
                    </a:lnTo>
                    <a:cubicBezTo>
                      <a:pt x="15542" y="996665"/>
                      <a:pt x="10162" y="994437"/>
                      <a:pt x="6195" y="990470"/>
                    </a:cubicBezTo>
                    <a:cubicBezTo>
                      <a:pt x="2229" y="986503"/>
                      <a:pt x="0" y="981123"/>
                      <a:pt x="0" y="975513"/>
                    </a:cubicBezTo>
                    <a:lnTo>
                      <a:pt x="0" y="21152"/>
                    </a:lnTo>
                    <a:cubicBezTo>
                      <a:pt x="0" y="15542"/>
                      <a:pt x="2229" y="10162"/>
                      <a:pt x="6195" y="6195"/>
                    </a:cubicBezTo>
                    <a:cubicBezTo>
                      <a:pt x="10162" y="2229"/>
                      <a:pt x="15542" y="0"/>
                      <a:pt x="21152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38100" cap="rnd">
                <a:solidFill>
                  <a:srgbClr val="FFFFFF"/>
                </a:solidFill>
                <a:prstDash val="solid"/>
                <a:round/>
              </a:ln>
            </p:spPr>
          </p:sp>
          <p:sp>
            <p:nvSpPr>
              <p:cNvPr name="TextBox 16" id="16"/>
              <p:cNvSpPr txBox="true"/>
              <p:nvPr/>
            </p:nvSpPr>
            <p:spPr>
              <a:xfrm>
                <a:off x="0" y="-19050"/>
                <a:ext cx="7501398" cy="1015715"/>
              </a:xfrm>
              <a:prstGeom prst="rect">
                <a:avLst/>
              </a:prstGeom>
            </p:spPr>
            <p:txBody>
              <a:bodyPr anchor="ctr" rtlCol="false" tIns="30001" lIns="30001" bIns="30001" rIns="30001"/>
              <a:lstStyle/>
              <a:p>
                <a:pPr algn="ctr">
                  <a:lnSpc>
                    <a:spcPts val="954"/>
                  </a:lnSpc>
                </a:pPr>
              </a:p>
            </p:txBody>
          </p:sp>
        </p:grpSp>
        <p:sp>
          <p:nvSpPr>
            <p:cNvPr name="TextBox 17" id="17"/>
            <p:cNvSpPr txBox="true"/>
            <p:nvPr/>
          </p:nvSpPr>
          <p:spPr>
            <a:xfrm rot="0">
              <a:off x="520343" y="576916"/>
              <a:ext cx="21247489" cy="17145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5250"/>
                </a:lnSpc>
              </a:pPr>
              <a:r>
                <a:rPr lang="en-US" sz="3500">
                  <a:solidFill>
                    <a:srgbClr val="EE2A7B"/>
                  </a:solidFill>
                  <a:latin typeface="Cocomat Pro Bold"/>
                </a:rPr>
                <a:t>texto texto texto texto texto texto texto texto texto texto texto texto texto texto texto texto texto texto texto texto texto texto texto texto texto texto</a:t>
              </a:r>
            </a:p>
          </p:txBody>
        </p:sp>
      </p:grp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AB9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494620" y="0"/>
            <a:ext cx="19987300" cy="10287000"/>
            <a:chOff x="0" y="0"/>
            <a:chExt cx="26649733" cy="13716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13716000" y="0"/>
              <a:ext cx="12933733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12933733">
                  <a:moveTo>
                    <a:pt x="0" y="0"/>
                  </a:moveTo>
                  <a:lnTo>
                    <a:pt x="12933733" y="0"/>
                  </a:lnTo>
                  <a:lnTo>
                    <a:pt x="12933733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40000"/>
              </a:blip>
              <a:stretch>
                <a:fillRect l="-6048" t="0" r="0" b="0"/>
              </a:stretch>
            </a:blip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13716000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13716000">
                  <a:moveTo>
                    <a:pt x="0" y="0"/>
                  </a:moveTo>
                  <a:lnTo>
                    <a:pt x="13716000" y="0"/>
                  </a:lnTo>
                  <a:lnTo>
                    <a:pt x="13716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40000"/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5" id="5"/>
          <p:cNvGrpSpPr/>
          <p:nvPr/>
        </p:nvGrpSpPr>
        <p:grpSpPr>
          <a:xfrm rot="0">
            <a:off x="1028700" y="1028700"/>
            <a:ext cx="1446874" cy="1141847"/>
            <a:chOff x="0" y="0"/>
            <a:chExt cx="1929165" cy="1522462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350916" y="282249"/>
              <a:ext cx="1227333" cy="1227333"/>
            </a:xfrm>
            <a:custGeom>
              <a:avLst/>
              <a:gdLst/>
              <a:ahLst/>
              <a:cxnLst/>
              <a:rect r="r" b="b" t="t" l="l"/>
              <a:pathLst>
                <a:path h="1227333" w="1227333">
                  <a:moveTo>
                    <a:pt x="0" y="0"/>
                  </a:moveTo>
                  <a:lnTo>
                    <a:pt x="1227333" y="0"/>
                  </a:lnTo>
                  <a:lnTo>
                    <a:pt x="1227333" y="1227333"/>
                  </a:lnTo>
                  <a:lnTo>
                    <a:pt x="0" y="12273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7" id="7"/>
            <p:cNvSpPr txBox="true"/>
            <p:nvPr/>
          </p:nvSpPr>
          <p:spPr>
            <a:xfrm rot="0">
              <a:off x="0" y="-9525"/>
              <a:ext cx="1929165" cy="153198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935"/>
                </a:lnSpc>
              </a:pPr>
              <a:r>
                <a:rPr lang="en-US" sz="668" spc="197">
                  <a:solidFill>
                    <a:srgbClr val="000000"/>
                  </a:solidFill>
                  <a:latin typeface="Garet Bold"/>
                </a:rPr>
                <a:t>CONGRESSO NACIONAL DE SAÚDE DA MULHER</a:t>
              </a: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9144000" y="1028700"/>
            <a:ext cx="11809184" cy="2071030"/>
            <a:chOff x="0" y="0"/>
            <a:chExt cx="5261484" cy="92273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5261484" cy="922730"/>
            </a:xfrm>
            <a:custGeom>
              <a:avLst/>
              <a:gdLst/>
              <a:ahLst/>
              <a:cxnLst/>
              <a:rect r="r" b="b" t="t" l="l"/>
              <a:pathLst>
                <a:path h="922730" w="5261484">
                  <a:moveTo>
                    <a:pt x="30157" y="0"/>
                  </a:moveTo>
                  <a:lnTo>
                    <a:pt x="5231327" y="0"/>
                  </a:lnTo>
                  <a:cubicBezTo>
                    <a:pt x="5239325" y="0"/>
                    <a:pt x="5246996" y="3177"/>
                    <a:pt x="5252651" y="8833"/>
                  </a:cubicBezTo>
                  <a:cubicBezTo>
                    <a:pt x="5258307" y="14488"/>
                    <a:pt x="5261484" y="22159"/>
                    <a:pt x="5261484" y="30157"/>
                  </a:cubicBezTo>
                  <a:lnTo>
                    <a:pt x="5261484" y="892574"/>
                  </a:lnTo>
                  <a:cubicBezTo>
                    <a:pt x="5261484" y="909229"/>
                    <a:pt x="5247982" y="922730"/>
                    <a:pt x="5231327" y="922730"/>
                  </a:cubicBezTo>
                  <a:lnTo>
                    <a:pt x="30157" y="922730"/>
                  </a:lnTo>
                  <a:cubicBezTo>
                    <a:pt x="22159" y="922730"/>
                    <a:pt x="14488" y="919553"/>
                    <a:pt x="8833" y="913898"/>
                  </a:cubicBezTo>
                  <a:cubicBezTo>
                    <a:pt x="3177" y="908242"/>
                    <a:pt x="0" y="900572"/>
                    <a:pt x="0" y="892574"/>
                  </a:cubicBezTo>
                  <a:lnTo>
                    <a:pt x="0" y="30157"/>
                  </a:lnTo>
                  <a:cubicBezTo>
                    <a:pt x="0" y="22159"/>
                    <a:pt x="3177" y="14488"/>
                    <a:pt x="8833" y="8833"/>
                  </a:cubicBezTo>
                  <a:cubicBezTo>
                    <a:pt x="14488" y="3177"/>
                    <a:pt x="22159" y="0"/>
                    <a:pt x="30157" y="0"/>
                  </a:cubicBezTo>
                  <a:close/>
                </a:path>
              </a:pathLst>
            </a:custGeom>
            <a:solidFill>
              <a:srgbClr val="EE2A7B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19050"/>
              <a:ext cx="5261484" cy="941780"/>
            </a:xfrm>
            <a:prstGeom prst="rect">
              <a:avLst/>
            </a:prstGeom>
          </p:spPr>
          <p:txBody>
            <a:bodyPr anchor="ctr" rtlCol="false" tIns="30001" lIns="30001" bIns="30001" rIns="30001"/>
            <a:lstStyle/>
            <a:p>
              <a:pPr algn="ctr">
                <a:lnSpc>
                  <a:spcPts val="954"/>
                </a:lnSpc>
              </a:pPr>
            </a:p>
          </p:txBody>
        </p:sp>
      </p:grpSp>
      <p:sp>
        <p:nvSpPr>
          <p:cNvPr name="TextBox 11" id="11"/>
          <p:cNvSpPr txBox="true"/>
          <p:nvPr/>
        </p:nvSpPr>
        <p:spPr>
          <a:xfrm rot="0">
            <a:off x="1296043" y="3516630"/>
            <a:ext cx="9372211" cy="46939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604519" indent="-302260" lvl="1">
              <a:lnSpc>
                <a:spcPts val="4199"/>
              </a:lnSpc>
              <a:buFont typeface="Arial"/>
              <a:buChar char="•"/>
            </a:pPr>
            <a:r>
              <a:rPr lang="en-US" sz="2799">
                <a:solidFill>
                  <a:srgbClr val="EE2A7B"/>
                </a:solidFill>
                <a:latin typeface="Cocomat Pro Bold"/>
              </a:rPr>
              <a:t>texto</a:t>
            </a:r>
          </a:p>
          <a:p>
            <a:pPr marL="604519" indent="-302260" lvl="1">
              <a:lnSpc>
                <a:spcPts val="4199"/>
              </a:lnSpc>
              <a:buFont typeface="Arial"/>
              <a:buChar char="•"/>
            </a:pPr>
            <a:r>
              <a:rPr lang="en-US" sz="2799">
                <a:solidFill>
                  <a:srgbClr val="EE2A7B"/>
                </a:solidFill>
                <a:latin typeface="Cocomat Pro Bold"/>
              </a:rPr>
              <a:t>texto</a:t>
            </a:r>
          </a:p>
          <a:p>
            <a:pPr marL="604519" indent="-302260" lvl="1">
              <a:lnSpc>
                <a:spcPts val="4199"/>
              </a:lnSpc>
              <a:buFont typeface="Arial"/>
              <a:buChar char="•"/>
            </a:pPr>
            <a:r>
              <a:rPr lang="en-US" sz="2799">
                <a:solidFill>
                  <a:srgbClr val="EE2A7B"/>
                </a:solidFill>
                <a:latin typeface="Cocomat Pro Bold"/>
              </a:rPr>
              <a:t>texto</a:t>
            </a:r>
          </a:p>
          <a:p>
            <a:pPr marL="604519" indent="-302260" lvl="1">
              <a:lnSpc>
                <a:spcPts val="4199"/>
              </a:lnSpc>
              <a:buFont typeface="Arial"/>
              <a:buChar char="•"/>
            </a:pPr>
            <a:r>
              <a:rPr lang="en-US" sz="2799">
                <a:solidFill>
                  <a:srgbClr val="EE2A7B"/>
                </a:solidFill>
                <a:latin typeface="Cocomat Pro Bold"/>
              </a:rPr>
              <a:t>texto</a:t>
            </a:r>
          </a:p>
          <a:p>
            <a:pPr marL="604519" indent="-302260" lvl="1">
              <a:lnSpc>
                <a:spcPts val="4199"/>
              </a:lnSpc>
              <a:buFont typeface="Arial"/>
              <a:buChar char="•"/>
            </a:pPr>
            <a:r>
              <a:rPr lang="en-US" sz="2799">
                <a:solidFill>
                  <a:srgbClr val="EE2A7B"/>
                </a:solidFill>
                <a:latin typeface="Cocomat Pro Bold"/>
              </a:rPr>
              <a:t>texto</a:t>
            </a:r>
          </a:p>
          <a:p>
            <a:pPr marL="604519" indent="-302260" lvl="1">
              <a:lnSpc>
                <a:spcPts val="4199"/>
              </a:lnSpc>
              <a:buFont typeface="Arial"/>
              <a:buChar char="•"/>
            </a:pPr>
            <a:r>
              <a:rPr lang="en-US" sz="2799">
                <a:solidFill>
                  <a:srgbClr val="EE2A7B"/>
                </a:solidFill>
                <a:latin typeface="Cocomat Pro Bold"/>
              </a:rPr>
              <a:t>texto</a:t>
            </a:r>
          </a:p>
          <a:p>
            <a:pPr marL="604519" indent="-302260" lvl="1">
              <a:lnSpc>
                <a:spcPts val="4199"/>
              </a:lnSpc>
              <a:buFont typeface="Arial"/>
              <a:buChar char="•"/>
            </a:pPr>
            <a:r>
              <a:rPr lang="en-US" sz="2799">
                <a:solidFill>
                  <a:srgbClr val="EE2A7B"/>
                </a:solidFill>
                <a:latin typeface="Cocomat Pro Bold"/>
              </a:rPr>
              <a:t>texto</a:t>
            </a:r>
          </a:p>
          <a:p>
            <a:pPr marL="604519" indent="-302260" lvl="1">
              <a:lnSpc>
                <a:spcPts val="4199"/>
              </a:lnSpc>
              <a:buFont typeface="Arial"/>
              <a:buChar char="•"/>
            </a:pPr>
            <a:r>
              <a:rPr lang="en-US" sz="2799">
                <a:solidFill>
                  <a:srgbClr val="EE2A7B"/>
                </a:solidFill>
                <a:latin typeface="Cocomat Pro Bold"/>
              </a:rPr>
              <a:t>texto</a:t>
            </a:r>
          </a:p>
          <a:p>
            <a:pPr marL="604519" indent="-302260" lvl="1">
              <a:lnSpc>
                <a:spcPts val="4199"/>
              </a:lnSpc>
              <a:buFont typeface="Arial"/>
              <a:buChar char="•"/>
            </a:pPr>
            <a:r>
              <a:rPr lang="en-US" sz="2799">
                <a:solidFill>
                  <a:srgbClr val="EE2A7B"/>
                </a:solidFill>
                <a:latin typeface="Cocomat Pro Bold"/>
              </a:rPr>
              <a:t>texto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2846181" y="1323394"/>
            <a:ext cx="3911925" cy="5152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127"/>
              </a:lnSpc>
            </a:pPr>
            <a:r>
              <a:rPr lang="en-US" sz="1519" spc="94">
                <a:solidFill>
                  <a:srgbClr val="000000"/>
                </a:solidFill>
                <a:latin typeface="Garet Bold"/>
              </a:rPr>
              <a:t>CONGRESSO NACIONAL</a:t>
            </a:r>
          </a:p>
          <a:p>
            <a:pPr>
              <a:lnSpc>
                <a:spcPts val="2127"/>
              </a:lnSpc>
            </a:pPr>
            <a:r>
              <a:rPr lang="en-US" sz="1519" spc="94">
                <a:solidFill>
                  <a:srgbClr val="000000"/>
                </a:solidFill>
                <a:latin typeface="Garet Bold"/>
              </a:rPr>
              <a:t>DE SAÚDE DA MULHER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9856138" y="1587965"/>
            <a:ext cx="7749786" cy="8191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750"/>
              </a:lnSpc>
            </a:pPr>
            <a:r>
              <a:rPr lang="en-US" sz="4500">
                <a:solidFill>
                  <a:srgbClr val="FFFFFF"/>
                </a:solidFill>
                <a:latin typeface="Cocomat Pro Bold"/>
              </a:rPr>
              <a:t>ASSUNTO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>
  <p:cSld>
    <p:bg>
      <p:bgPr>
        <a:solidFill>
          <a:srgbClr val="FAB9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>
  <p:cSld>
    <p:bg>
      <p:bgPr>
        <a:solidFill>
          <a:srgbClr val="FAB9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DAFzgsvlknU</dc:identifier>
  <dcterms:modified xsi:type="dcterms:W3CDTF">2011-08-01T06:04:30Z</dcterms:modified>
  <cp:revision>1</cp:revision>
  <dc:title>CONASM 2023</dc:title>
</cp:coreProperties>
</file>