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pitchFamily="34" charset="0"/>
      <p:regular r:id="rId9"/>
    </p:embeddedFont>
    <p:embeddedFont>
      <p:font typeface="Arimo Bold" panose="020B0704020202020204" pitchFamily="34" charset="0"/>
      <p:regular r:id="rId10"/>
    </p:embeddedFont>
    <p:embeddedFont>
      <p:font typeface="Arimo Bold Italics" panose="020B0704020202090204" pitchFamily="34" charset="0"/>
      <p:regular r:id="rId11"/>
    </p:embeddedFont>
    <p:embeddedFont>
      <p:font typeface="Arimo Italics" panose="020B0604020202090204" pitchFamily="34" charset="0"/>
      <p:regular r:id="rId12"/>
    </p:embeddedFont>
    <p:embeddedFont>
      <p:font typeface="Open Sans" panose="02000000000000000000" pitchFamily="2" charset="0"/>
      <p:regular r:id="rId13"/>
    </p:embeddedFont>
    <p:embeddedFont>
      <p:font typeface="Open Sans Bold" panose="020B0806030504020204" pitchFamily="34" charset="0"/>
      <p:regular r:id="rId14"/>
    </p:embeddedFont>
    <p:embeddedFont>
      <p:font typeface="Open Sans Bold Italics" panose="020B0806030504020204" pitchFamily="34" charset="0"/>
      <p:regular r:id="rId15"/>
    </p:embeddedFont>
    <p:embeddedFont>
      <p:font typeface="Open Sans Italics" panose="020B0606030504020204" pitchFamily="34" charset="0"/>
      <p:regular r:id="rId16"/>
    </p:embeddedFont>
    <p:embeddedFont>
      <p:font typeface="Open Sans Light" panose="02000000000000000000" pitchFamily="2" charset="0"/>
      <p:regular r:id="rId17"/>
    </p:embeddedFont>
    <p:embeddedFont>
      <p:font typeface="Open Sans Light Italics" panose="020B0306030504020204" pitchFamily="34" charset="0"/>
      <p:regular r:id="rId18"/>
    </p:embeddedFont>
    <p:embeddedFont>
      <p:font typeface="Open Sans Ultra-Bold" pitchFamily="2" charset="0"/>
      <p:regular r:id="rId19"/>
    </p:embeddedFont>
    <p:embeddedFont>
      <p:font typeface="Open Sans Ultra-Bold Italics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5.fntdata" /><Relationship Id="rId18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font" Target="fonts/font4.fntdata" /><Relationship Id="rId17" Type="http://schemas.openxmlformats.org/officeDocument/2006/relationships/font" Target="fonts/font9.fntdata" /><Relationship Id="rId2" Type="http://schemas.openxmlformats.org/officeDocument/2006/relationships/slide" Target="slides/slide1.xml" /><Relationship Id="rId16" Type="http://schemas.openxmlformats.org/officeDocument/2006/relationships/font" Target="fonts/font8.fntdata" /><Relationship Id="rId20" Type="http://schemas.openxmlformats.org/officeDocument/2006/relationships/font" Target="fonts/font12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3.fntdata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7.fntdata" /><Relationship Id="rId23" Type="http://schemas.openxmlformats.org/officeDocument/2006/relationships/theme" Target="theme/theme1.xml" /><Relationship Id="rId10" Type="http://schemas.openxmlformats.org/officeDocument/2006/relationships/font" Target="fonts/font2.fntdata" /><Relationship Id="rId19" Type="http://schemas.openxmlformats.org/officeDocument/2006/relationships/font" Target="fonts/font11.fntdata" /><Relationship Id="rId4" Type="http://schemas.openxmlformats.org/officeDocument/2006/relationships/slide" Target="slides/slide3.xml" /><Relationship Id="rId9" Type="http://schemas.openxmlformats.org/officeDocument/2006/relationships/font" Target="fonts/font1.fntdata" /><Relationship Id="rId14" Type="http://schemas.openxmlformats.org/officeDocument/2006/relationships/font" Target="fonts/font6.fntdata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49" b="-757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85412" y="0"/>
            <a:ext cx="2802588" cy="2487297"/>
          </a:xfrm>
          <a:custGeom>
            <a:avLst/>
            <a:gdLst/>
            <a:ahLst/>
            <a:cxnLst/>
            <a:rect l="l" t="t" r="r" b="b"/>
            <a:pathLst>
              <a:path w="2802588" h="2487297">
                <a:moveTo>
                  <a:pt x="0" y="0"/>
                </a:moveTo>
                <a:lnTo>
                  <a:pt x="2802588" y="0"/>
                </a:lnTo>
                <a:lnTo>
                  <a:pt x="2802588" y="2487297"/>
                </a:lnTo>
                <a:lnTo>
                  <a:pt x="0" y="2487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276072"/>
            <a:ext cx="18471119" cy="3010928"/>
          </a:xfrm>
          <a:custGeom>
            <a:avLst/>
            <a:gdLst/>
            <a:ahLst/>
            <a:cxnLst/>
            <a:rect l="l" t="t" r="r" b="b"/>
            <a:pathLst>
              <a:path w="18471119" h="3010928">
                <a:moveTo>
                  <a:pt x="0" y="0"/>
                </a:moveTo>
                <a:lnTo>
                  <a:pt x="18471119" y="0"/>
                </a:lnTo>
                <a:lnTo>
                  <a:pt x="18471119" y="3010928"/>
                </a:lnTo>
                <a:lnTo>
                  <a:pt x="0" y="3010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59750" b="-811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31923" y="1298506"/>
            <a:ext cx="7706005" cy="126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</a:pPr>
            <a:r>
              <a:rPr lang="en-US" sz="5747">
                <a:solidFill>
                  <a:srgbClr val="000000"/>
                </a:solidFill>
                <a:latin typeface="Open Sans"/>
              </a:rPr>
              <a:t>TÍTULO DO TRABALHO</a:t>
            </a:r>
          </a:p>
          <a:p>
            <a:pPr algn="ctr">
              <a:lnSpc>
                <a:spcPts val="1893"/>
              </a:lnSpc>
              <a:spcBef>
                <a:spcPct val="0"/>
              </a:spcBef>
            </a:pPr>
            <a:endParaRPr lang="en-US" sz="5747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1923" y="2539260"/>
            <a:ext cx="3981795" cy="2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  <a:spcBef>
                <a:spcPct val="0"/>
              </a:spcBef>
            </a:pPr>
            <a:r>
              <a:rPr lang="en-US" sz="1620">
                <a:solidFill>
                  <a:srgbClr val="000000"/>
                </a:solidFill>
                <a:latin typeface="Open Sans"/>
              </a:rPr>
              <a:t>Nome dos autores - Formação acadêmica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49" b="-757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99154" y="1119824"/>
            <a:ext cx="4965799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000000"/>
                </a:solidFill>
                <a:latin typeface="Open Sans"/>
              </a:rPr>
              <a:t>INTRODUÇÃO </a:t>
            </a:r>
          </a:p>
        </p:txBody>
      </p:sp>
      <p:sp>
        <p:nvSpPr>
          <p:cNvPr id="4" name="Freeform 4"/>
          <p:cNvSpPr/>
          <p:nvPr/>
        </p:nvSpPr>
        <p:spPr>
          <a:xfrm>
            <a:off x="15485412" y="0"/>
            <a:ext cx="2802588" cy="2487297"/>
          </a:xfrm>
          <a:custGeom>
            <a:avLst/>
            <a:gdLst/>
            <a:ahLst/>
            <a:cxnLst/>
            <a:rect l="l" t="t" r="r" b="b"/>
            <a:pathLst>
              <a:path w="2802588" h="2487297">
                <a:moveTo>
                  <a:pt x="0" y="0"/>
                </a:moveTo>
                <a:lnTo>
                  <a:pt x="2802588" y="0"/>
                </a:lnTo>
                <a:lnTo>
                  <a:pt x="2802588" y="2487297"/>
                </a:lnTo>
                <a:lnTo>
                  <a:pt x="0" y="2487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276072"/>
            <a:ext cx="18471119" cy="3010928"/>
          </a:xfrm>
          <a:custGeom>
            <a:avLst/>
            <a:gdLst/>
            <a:ahLst/>
            <a:cxnLst/>
            <a:rect l="l" t="t" r="r" b="b"/>
            <a:pathLst>
              <a:path w="18471119" h="3010928">
                <a:moveTo>
                  <a:pt x="0" y="0"/>
                </a:moveTo>
                <a:lnTo>
                  <a:pt x="18471119" y="0"/>
                </a:lnTo>
                <a:lnTo>
                  <a:pt x="18471119" y="3010928"/>
                </a:lnTo>
                <a:lnTo>
                  <a:pt x="0" y="3010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59750" b="-8110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49" b="-757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50359" y="914400"/>
            <a:ext cx="3652838" cy="98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  <a:spcBef>
                <a:spcPct val="0"/>
              </a:spcBef>
            </a:pPr>
            <a:r>
              <a:rPr lang="en-US" sz="5747">
                <a:solidFill>
                  <a:srgbClr val="000000"/>
                </a:solidFill>
                <a:latin typeface="Open Sans"/>
              </a:rPr>
              <a:t>OBJETIVOS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7276072"/>
            <a:ext cx="18471119" cy="3010928"/>
          </a:xfrm>
          <a:custGeom>
            <a:avLst/>
            <a:gdLst/>
            <a:ahLst/>
            <a:cxnLst/>
            <a:rect l="l" t="t" r="r" b="b"/>
            <a:pathLst>
              <a:path w="18471119" h="3010928">
                <a:moveTo>
                  <a:pt x="0" y="0"/>
                </a:moveTo>
                <a:lnTo>
                  <a:pt x="18471119" y="0"/>
                </a:lnTo>
                <a:lnTo>
                  <a:pt x="18471119" y="3010928"/>
                </a:lnTo>
                <a:lnTo>
                  <a:pt x="0" y="3010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9750" b="-811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85412" y="0"/>
            <a:ext cx="2802588" cy="2487297"/>
          </a:xfrm>
          <a:custGeom>
            <a:avLst/>
            <a:gdLst/>
            <a:ahLst/>
            <a:cxnLst/>
            <a:rect l="l" t="t" r="r" b="b"/>
            <a:pathLst>
              <a:path w="2802588" h="2487297">
                <a:moveTo>
                  <a:pt x="0" y="0"/>
                </a:moveTo>
                <a:lnTo>
                  <a:pt x="2802588" y="0"/>
                </a:lnTo>
                <a:lnTo>
                  <a:pt x="2802588" y="2487297"/>
                </a:lnTo>
                <a:lnTo>
                  <a:pt x="0" y="248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860" b="-758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13545" y="914400"/>
            <a:ext cx="5281514" cy="98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  <a:spcBef>
                <a:spcPct val="0"/>
              </a:spcBef>
            </a:pPr>
            <a:r>
              <a:rPr lang="en-US" sz="5747">
                <a:solidFill>
                  <a:srgbClr val="000000"/>
                </a:solidFill>
                <a:latin typeface="Open Sans"/>
              </a:rPr>
              <a:t>METODOLOGIA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7276072"/>
            <a:ext cx="18471119" cy="3010928"/>
          </a:xfrm>
          <a:custGeom>
            <a:avLst/>
            <a:gdLst/>
            <a:ahLst/>
            <a:cxnLst/>
            <a:rect l="l" t="t" r="r" b="b"/>
            <a:pathLst>
              <a:path w="18471119" h="3010928">
                <a:moveTo>
                  <a:pt x="0" y="0"/>
                </a:moveTo>
                <a:lnTo>
                  <a:pt x="18471119" y="0"/>
                </a:lnTo>
                <a:lnTo>
                  <a:pt x="18471119" y="3010928"/>
                </a:lnTo>
                <a:lnTo>
                  <a:pt x="0" y="3010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9750" b="-811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85412" y="0"/>
            <a:ext cx="2802588" cy="2487297"/>
          </a:xfrm>
          <a:custGeom>
            <a:avLst/>
            <a:gdLst/>
            <a:ahLst/>
            <a:cxnLst/>
            <a:rect l="l" t="t" r="r" b="b"/>
            <a:pathLst>
              <a:path w="2802588" h="2487297">
                <a:moveTo>
                  <a:pt x="0" y="0"/>
                </a:moveTo>
                <a:lnTo>
                  <a:pt x="2802588" y="0"/>
                </a:lnTo>
                <a:lnTo>
                  <a:pt x="2802588" y="2487297"/>
                </a:lnTo>
                <a:lnTo>
                  <a:pt x="0" y="248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860" b="-758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1842" y="696686"/>
            <a:ext cx="4534595" cy="98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  <a:spcBef>
                <a:spcPct val="0"/>
              </a:spcBef>
            </a:pPr>
            <a:r>
              <a:rPr lang="en-US" sz="5747">
                <a:solidFill>
                  <a:srgbClr val="000000"/>
                </a:solidFill>
                <a:latin typeface="Open Sans"/>
              </a:rPr>
              <a:t>RESULTADOS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7276072"/>
            <a:ext cx="18471119" cy="3010928"/>
          </a:xfrm>
          <a:custGeom>
            <a:avLst/>
            <a:gdLst/>
            <a:ahLst/>
            <a:cxnLst/>
            <a:rect l="l" t="t" r="r" b="b"/>
            <a:pathLst>
              <a:path w="18471119" h="3010928">
                <a:moveTo>
                  <a:pt x="0" y="0"/>
                </a:moveTo>
                <a:lnTo>
                  <a:pt x="18471119" y="0"/>
                </a:lnTo>
                <a:lnTo>
                  <a:pt x="18471119" y="3010928"/>
                </a:lnTo>
                <a:lnTo>
                  <a:pt x="0" y="3010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9750" b="-811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85412" y="0"/>
            <a:ext cx="2802588" cy="2487297"/>
          </a:xfrm>
          <a:custGeom>
            <a:avLst/>
            <a:gdLst/>
            <a:ahLst/>
            <a:cxnLst/>
            <a:rect l="l" t="t" r="r" b="b"/>
            <a:pathLst>
              <a:path w="2802588" h="2487297">
                <a:moveTo>
                  <a:pt x="0" y="0"/>
                </a:moveTo>
                <a:lnTo>
                  <a:pt x="2802588" y="0"/>
                </a:lnTo>
                <a:lnTo>
                  <a:pt x="2802588" y="2487297"/>
                </a:lnTo>
                <a:lnTo>
                  <a:pt x="0" y="248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860" b="-758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7628" y="914400"/>
            <a:ext cx="4914801" cy="98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  <a:spcBef>
                <a:spcPct val="0"/>
              </a:spcBef>
            </a:pPr>
            <a:r>
              <a:rPr lang="en-US" sz="5747">
                <a:solidFill>
                  <a:srgbClr val="000000"/>
                </a:solidFill>
                <a:latin typeface="Open Sans"/>
              </a:rPr>
              <a:t>CONCLUSÕES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7276072"/>
            <a:ext cx="18471119" cy="3010928"/>
          </a:xfrm>
          <a:custGeom>
            <a:avLst/>
            <a:gdLst/>
            <a:ahLst/>
            <a:cxnLst/>
            <a:rect l="l" t="t" r="r" b="b"/>
            <a:pathLst>
              <a:path w="18471119" h="3010928">
                <a:moveTo>
                  <a:pt x="0" y="0"/>
                </a:moveTo>
                <a:lnTo>
                  <a:pt x="18471119" y="0"/>
                </a:lnTo>
                <a:lnTo>
                  <a:pt x="18471119" y="3010928"/>
                </a:lnTo>
                <a:lnTo>
                  <a:pt x="0" y="3010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9750" b="-811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85412" y="0"/>
            <a:ext cx="2802588" cy="2487297"/>
          </a:xfrm>
          <a:custGeom>
            <a:avLst/>
            <a:gdLst/>
            <a:ahLst/>
            <a:cxnLst/>
            <a:rect l="l" t="t" r="r" b="b"/>
            <a:pathLst>
              <a:path w="2802588" h="2487297">
                <a:moveTo>
                  <a:pt x="0" y="0"/>
                </a:moveTo>
                <a:lnTo>
                  <a:pt x="2802588" y="0"/>
                </a:lnTo>
                <a:lnTo>
                  <a:pt x="2802588" y="2487297"/>
                </a:lnTo>
                <a:lnTo>
                  <a:pt x="0" y="248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860" b="-758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87971" y="914400"/>
            <a:ext cx="5732661" cy="98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  <a:spcBef>
                <a:spcPct val="0"/>
              </a:spcBef>
            </a:pPr>
            <a:r>
              <a:rPr lang="en-US" sz="5747">
                <a:solidFill>
                  <a:srgbClr val="FFFFFF"/>
                </a:solidFill>
                <a:latin typeface="Open Sans"/>
              </a:rPr>
              <a:t>METODOLOGRIA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67607" y="914400"/>
            <a:ext cx="4573389" cy="987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6"/>
              </a:lnSpc>
              <a:spcBef>
                <a:spcPct val="0"/>
              </a:spcBef>
            </a:pPr>
            <a:r>
              <a:rPr lang="en-US" sz="5747">
                <a:solidFill>
                  <a:srgbClr val="000000"/>
                </a:solidFill>
                <a:latin typeface="Open Sans"/>
              </a:rPr>
              <a:t>REFERÊNCIAS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7276072"/>
            <a:ext cx="18471119" cy="3010928"/>
          </a:xfrm>
          <a:custGeom>
            <a:avLst/>
            <a:gdLst/>
            <a:ahLst/>
            <a:cxnLst/>
            <a:rect l="l" t="t" r="r" b="b"/>
            <a:pathLst>
              <a:path w="18471119" h="3010928">
                <a:moveTo>
                  <a:pt x="0" y="0"/>
                </a:moveTo>
                <a:lnTo>
                  <a:pt x="18471119" y="0"/>
                </a:lnTo>
                <a:lnTo>
                  <a:pt x="18471119" y="3010928"/>
                </a:lnTo>
                <a:lnTo>
                  <a:pt x="0" y="3010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9750" b="-811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85412" y="0"/>
            <a:ext cx="2802588" cy="2487297"/>
          </a:xfrm>
          <a:custGeom>
            <a:avLst/>
            <a:gdLst/>
            <a:ahLst/>
            <a:cxnLst/>
            <a:rect l="l" t="t" r="r" b="b"/>
            <a:pathLst>
              <a:path w="2802588" h="2487297">
                <a:moveTo>
                  <a:pt x="0" y="0"/>
                </a:moveTo>
                <a:lnTo>
                  <a:pt x="2802588" y="0"/>
                </a:lnTo>
                <a:lnTo>
                  <a:pt x="2802588" y="2487297"/>
                </a:lnTo>
                <a:lnTo>
                  <a:pt x="0" y="248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cp:lastModifiedBy>Anna Loise</cp:lastModifiedBy>
  <cp:revision>2</cp:revision>
  <dcterms:created xsi:type="dcterms:W3CDTF">2006-08-16T00:00:00Z</dcterms:created>
  <dcterms:modified xsi:type="dcterms:W3CDTF">2023-10-25T16:43:46Z</dcterms:modified>
  <dc:identifier>DAFySFnah9c</dc:identifier>
</cp:coreProperties>
</file>