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81DFB7D9-4BF2-C89F-3521-38EAD8649CBB}"/>
              </a:ext>
            </a:extLst>
          </p:cNvPr>
          <p:cNvSpPr txBox="1"/>
          <p:nvPr/>
        </p:nvSpPr>
        <p:spPr>
          <a:xfrm>
            <a:off x="944880" y="2311142"/>
            <a:ext cx="1001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TÍTULO DO TRABALHO FONTE IMPACT (TÍTULOS) TAMANHO 40 subtítulo se houver, ambos justificados à esquerda</a:t>
            </a:r>
            <a:endParaRPr lang="pt-BR" sz="3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18A7C3-1D8A-E849-5424-8D9C46B8D5BC}"/>
              </a:ext>
            </a:extLst>
          </p:cNvPr>
          <p:cNvSpPr txBox="1"/>
          <p:nvPr/>
        </p:nvSpPr>
        <p:spPr>
          <a:xfrm>
            <a:off x="944880" y="3550920"/>
            <a:ext cx="94691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Relator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Coautor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5508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apenas esta página para apresentar o seu objeto de estudo </a:t>
            </a:r>
            <a:r>
              <a:rPr lang="pt-BR" sz="28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(Autor, ano)</a:t>
            </a: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frases curtas, objetivas e coesas com a fonte Arial tamanho 26 e espaçamento simples </a:t>
            </a:r>
            <a:r>
              <a:rPr lang="pt-BR" sz="28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(Sobrenome et al., ano)</a:t>
            </a: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final de cada sentença, faça as devidas referências às citações utilizadas em conformidade com a NBR 10520 de 19 de julho de 2023. Destaque a citação em negrito.</a:t>
            </a:r>
          </a:p>
          <a:p>
            <a:pPr algn="just">
              <a:buClr>
                <a:srgbClr val="003399"/>
              </a:buClr>
            </a:pPr>
            <a:endParaRPr lang="pt-BR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MATERIAL E 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1631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pt-BR" sz="26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esta página</a:t>
            </a: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apresentar seus materiais e métodos.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houver citação de autores no método, siga a mesma recomendação da introdução.</a:t>
            </a:r>
          </a:p>
        </p:txBody>
      </p:sp>
    </p:spTree>
    <p:extLst>
      <p:ext uri="{BB962C8B-B14F-4D97-AF65-F5344CB8AC3E}">
        <p14:creationId xmlns:p14="http://schemas.microsoft.com/office/powerpoint/2010/main" val="40847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RESULTADOS E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8978"/>
            <a:ext cx="10394707" cy="2168702"/>
          </a:xfrm>
        </p:spPr>
        <p:txBody>
          <a:bodyPr>
            <a:normAutofit fontScale="925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pt-BR" sz="28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esta página </a:t>
            </a: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responder ao seu objeto de pesquisa.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as citações necessárias, seguindo as recomendações NBR 10520 de 19 de julho de 2023 e destacando o autor em negrito.</a:t>
            </a:r>
          </a:p>
          <a:p>
            <a:pPr algn="just">
              <a:buClr>
                <a:srgbClr val="003399"/>
              </a:buClr>
            </a:pPr>
            <a:endParaRPr lang="pt-BR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8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RESULTADOS E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52185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caso de haver gráficos, tabelas, ilustrações, estas estarão limitadas a 5.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ilustrações devem ser apresentadas separadamente, uma em cada página dos resultados.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tempo total para apresentação do trabalho é de até 10 minutos.</a:t>
            </a:r>
          </a:p>
        </p:txBody>
      </p:sp>
    </p:spTree>
    <p:extLst>
      <p:ext uri="{BB962C8B-B14F-4D97-AF65-F5344CB8AC3E}">
        <p14:creationId xmlns:p14="http://schemas.microsoft.com/office/powerpoint/2010/main" val="32634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705964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pt-BR" sz="26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esta página </a:t>
            </a: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apresentar as conclusões em relação aos achados do estudo.</a:t>
            </a:r>
          </a:p>
          <a:p>
            <a:pPr algn="just">
              <a:buClr>
                <a:srgbClr val="003399"/>
              </a:buClr>
            </a:pPr>
            <a:endParaRPr lang="pt-BR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0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D6D0E-AB62-7ED1-6F2E-F3A4213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144759" cy="1151965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6A505-E5CA-0F2B-C723-1EAA22986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868524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6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as referências citadas no texto em conformidade com as normas da ABNT NBR 6023 ABNT: formatação de referências bibliográficas.</a:t>
            </a:r>
          </a:p>
          <a:p>
            <a:pPr algn="just">
              <a:buClr>
                <a:srgbClr val="003399"/>
              </a:buClr>
            </a:pPr>
            <a:endParaRPr lang="pt-BR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45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98</TotalTime>
  <Words>278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Impact</vt:lpstr>
      <vt:lpstr>Wingdings</vt:lpstr>
      <vt:lpstr>Evento Principal</vt:lpstr>
      <vt:lpstr>Apresentação do PowerPoint</vt:lpstr>
      <vt:lpstr>INTRODUÇÃO</vt:lpstr>
      <vt:lpstr>MATERIAL E MÉTODOS</vt:lpstr>
      <vt:lpstr>RESULTADOS E DISCUSSÃO</vt:lpstr>
      <vt:lpstr>RESULTADOS E DISCUSSÃO</vt:lpstr>
      <vt:lpstr>CONCLUSÃO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DO TRABALHO FONTE IMPACT (TÍTULOS) TAMANHO 40</dc:title>
  <dc:creator>Edufor</dc:creator>
  <cp:lastModifiedBy>Edufor</cp:lastModifiedBy>
  <cp:revision>4</cp:revision>
  <dcterms:created xsi:type="dcterms:W3CDTF">2024-02-08T14:23:25Z</dcterms:created>
  <dcterms:modified xsi:type="dcterms:W3CDTF">2024-02-16T18:00:39Z</dcterms:modified>
</cp:coreProperties>
</file>