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2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946B2-D986-4E74-A649-A26FF879E471}" type="datetimeFigureOut">
              <a:rPr lang="pt-BR" smtClean="0"/>
              <a:t>07/08/2024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84BF0-3A67-44A8-A424-5283EBF6A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7055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946B2-D986-4E74-A649-A26FF879E471}" type="datetimeFigureOut">
              <a:rPr lang="pt-BR" smtClean="0"/>
              <a:t>07/08/2024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84BF0-3A67-44A8-A424-5283EBF6A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3766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946B2-D986-4E74-A649-A26FF879E471}" type="datetimeFigureOut">
              <a:rPr lang="pt-BR" smtClean="0"/>
              <a:t>07/08/2024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84BF0-3A67-44A8-A424-5283EBF6A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384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946B2-D986-4E74-A649-A26FF879E471}" type="datetimeFigureOut">
              <a:rPr lang="pt-BR" smtClean="0"/>
              <a:t>07/08/2024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84BF0-3A67-44A8-A424-5283EBF6A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8169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946B2-D986-4E74-A649-A26FF879E471}" type="datetimeFigureOut">
              <a:rPr lang="pt-BR" smtClean="0"/>
              <a:t>07/08/2024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84BF0-3A67-44A8-A424-5283EBF6A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2039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946B2-D986-4E74-A649-A26FF879E471}" type="datetimeFigureOut">
              <a:rPr lang="pt-BR" smtClean="0"/>
              <a:t>07/08/2024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84BF0-3A67-44A8-A424-5283EBF6A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0594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946B2-D986-4E74-A649-A26FF879E471}" type="datetimeFigureOut">
              <a:rPr lang="pt-BR" smtClean="0"/>
              <a:t>07/08/2024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84BF0-3A67-44A8-A424-5283EBF6A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3302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946B2-D986-4E74-A649-A26FF879E471}" type="datetimeFigureOut">
              <a:rPr lang="pt-BR" smtClean="0"/>
              <a:t>07/08/2024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84BF0-3A67-44A8-A424-5283EBF6A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2305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946B2-D986-4E74-A649-A26FF879E471}" type="datetimeFigureOut">
              <a:rPr lang="pt-BR" smtClean="0"/>
              <a:t>07/08/2024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84BF0-3A67-44A8-A424-5283EBF6A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5093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946B2-D986-4E74-A649-A26FF879E471}" type="datetimeFigureOut">
              <a:rPr lang="pt-BR" smtClean="0"/>
              <a:t>07/08/2024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84BF0-3A67-44A8-A424-5283EBF6A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3412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946B2-D986-4E74-A649-A26FF879E471}" type="datetimeFigureOut">
              <a:rPr lang="pt-BR" smtClean="0"/>
              <a:t>07/08/2024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84BF0-3A67-44A8-A424-5283EBF6A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9932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946B2-D986-4E74-A649-A26FF879E471}" type="datetimeFigureOut">
              <a:rPr lang="pt-BR" smtClean="0"/>
              <a:t>07/08/2024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84BF0-3A67-44A8-A424-5283EBF6A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3015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Interface gráfica do usuário, Texto, Aplicativo&#10;&#10;Descrição gerada automaticamente">
            <a:extLst>
              <a:ext uri="{FF2B5EF4-FFF2-40B4-BE49-F238E27FC236}">
                <a16:creationId xmlns:a16="http://schemas.microsoft.com/office/drawing/2014/main" id="{83A22F25-2139-6542-D9B5-9FCFD34B607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" y="428"/>
            <a:ext cx="12190476" cy="6857143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33C55211-5E38-1CB5-95AA-AF41C4FF8A82}"/>
              </a:ext>
            </a:extLst>
          </p:cNvPr>
          <p:cNvSpPr txBox="1"/>
          <p:nvPr/>
        </p:nvSpPr>
        <p:spPr>
          <a:xfrm>
            <a:off x="2124075" y="2656937"/>
            <a:ext cx="90201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/>
              <a:t>Título do trabalho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0BCF8B37-2BE6-246C-F277-312033116078}"/>
              </a:ext>
            </a:extLst>
          </p:cNvPr>
          <p:cNvSpPr txBox="1"/>
          <p:nvPr/>
        </p:nvSpPr>
        <p:spPr>
          <a:xfrm>
            <a:off x="3152775" y="4453880"/>
            <a:ext cx="7343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Autores:</a:t>
            </a:r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id="{161BF41E-1E68-9B07-28A9-6B5C68414D99}"/>
              </a:ext>
            </a:extLst>
          </p:cNvPr>
          <p:cNvSpPr/>
          <p:nvPr/>
        </p:nvSpPr>
        <p:spPr>
          <a:xfrm>
            <a:off x="10942165" y="6154088"/>
            <a:ext cx="91983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952E9155-F6CE-445D-5B01-489B477A3B10}"/>
              </a:ext>
            </a:extLst>
          </p:cNvPr>
          <p:cNvSpPr txBox="1"/>
          <p:nvPr/>
        </p:nvSpPr>
        <p:spPr>
          <a:xfrm>
            <a:off x="10925766" y="6138699"/>
            <a:ext cx="95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00" dirty="0"/>
              <a:t>Logo institucional </a:t>
            </a:r>
          </a:p>
        </p:txBody>
      </p:sp>
    </p:spTree>
    <p:extLst>
      <p:ext uri="{BB962C8B-B14F-4D97-AF65-F5344CB8AC3E}">
        <p14:creationId xmlns:p14="http://schemas.microsoft.com/office/powerpoint/2010/main" val="38282489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Interface gráfica do usuário, Texto, Aplicativo&#10;&#10;Descrição gerada automaticamente">
            <a:extLst>
              <a:ext uri="{FF2B5EF4-FFF2-40B4-BE49-F238E27FC236}">
                <a16:creationId xmlns:a16="http://schemas.microsoft.com/office/drawing/2014/main" id="{7EFB535F-D377-0A66-EC3B-C7D1FDACE85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" y="428"/>
            <a:ext cx="12190476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8802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 2013 - 2022">
  <a:themeElements>
    <a:clrScheme name="Tema do Office 2013 -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 2013 - 2022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 2013 - 2022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177</TotalTime>
  <Words>7</Words>
  <Application>Microsoft Office PowerPoint</Application>
  <PresentationFormat>Widescreen</PresentationFormat>
  <Paragraphs>3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Tema do Office 2013 - 2022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cicac</dc:creator>
  <cp:lastModifiedBy>Luiz Andrade</cp:lastModifiedBy>
  <cp:revision>6</cp:revision>
  <dcterms:modified xsi:type="dcterms:W3CDTF">2024-08-07T19:59:28Z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8121f2f0-66bc-46a5-8449-e93debbabc43_Enabled">
    <vt:lpwstr>true</vt:lpwstr>
  </property>
  <property fmtid="{D5CDD505-2E9C-101B-9397-08002B2CF9AE}" pid="3" name="MSIP_Label_8121f2f0-66bc-46a5-8449-e93debbabc43_SetDate">
    <vt:lpwstr>2023-07-14T17:37:44Z</vt:lpwstr>
  </property>
  <property fmtid="{D5CDD505-2E9C-101B-9397-08002B2CF9AE}" pid="4" name="MSIP_Label_8121f2f0-66bc-46a5-8449-e93debbabc43_Method">
    <vt:lpwstr>Standard</vt:lpwstr>
  </property>
  <property fmtid="{D5CDD505-2E9C-101B-9397-08002B2CF9AE}" pid="5" name="MSIP_Label_8121f2f0-66bc-46a5-8449-e93debbabc43_Name">
    <vt:lpwstr>defa4170-0d19-0005-0004-bc88714345d2</vt:lpwstr>
  </property>
  <property fmtid="{D5CDD505-2E9C-101B-9397-08002B2CF9AE}" pid="6" name="MSIP_Label_8121f2f0-66bc-46a5-8449-e93debbabc43_SiteId">
    <vt:lpwstr>2795008d-a527-4c78-ba2d-bf4c9c17de0b</vt:lpwstr>
  </property>
  <property fmtid="{D5CDD505-2E9C-101B-9397-08002B2CF9AE}" pid="7" name="MSIP_Label_8121f2f0-66bc-46a5-8449-e93debbabc43_ActionId">
    <vt:lpwstr>398ed977-ff4e-4342-a5ed-37eda7b61ce3</vt:lpwstr>
  </property>
  <property fmtid="{D5CDD505-2E9C-101B-9397-08002B2CF9AE}" pid="8" name="MSIP_Label_8121f2f0-66bc-46a5-8449-e93debbabc43_ContentBits">
    <vt:lpwstr>0</vt:lpwstr>
  </property>
</Properties>
</file>