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i0WzmD2JnaZYp0pelI2afHZQE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296" y="3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67984" y="39503781"/>
            <a:ext cx="7290912" cy="211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6202025" y="26798587"/>
            <a:ext cx="14463308" cy="643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3968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9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7900"/>
            </a:lvl2pPr>
            <a:lvl3pPr lvl="2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7100"/>
            </a:lvl3pPr>
            <a:lvl4pPr lvl="3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6400"/>
            </a:lvl4pPr>
            <a:lvl5pPr lvl="4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6400"/>
            </a:lvl5pPr>
            <a:lvl6pPr lvl="5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6400"/>
            </a:lvl6pPr>
            <a:lvl7pPr lvl="6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6400"/>
            </a:lvl7pPr>
            <a:lvl8pPr lvl="7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6400"/>
            </a:lvl8pPr>
            <a:lvl9pPr lvl="8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64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ctrTitle"/>
          </p:nvPr>
        </p:nvSpPr>
        <p:spPr>
          <a:xfrm>
            <a:off x="12134364" y="4114977"/>
            <a:ext cx="18514018" cy="206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600" tIns="0" rIns="129600" bIns="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  <a:defRPr sz="24500" b="1" i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867981" y="37734338"/>
            <a:ext cx="13903187" cy="212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6351426" y="30243775"/>
            <a:ext cx="19442430" cy="357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Calibri"/>
              <a:buNone/>
              <a:defRPr sz="9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>
            <a:spLocks noGrp="1"/>
          </p:cNvSpPr>
          <p:nvPr>
            <p:ph type="pic" idx="2"/>
          </p:nvPr>
        </p:nvSpPr>
        <p:spPr>
          <a:xfrm>
            <a:off x="6351426" y="3860488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6351426" y="33814232"/>
            <a:ext cx="19442430" cy="507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22860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/>
            </a:lvl1pPr>
            <a:lvl2pPr marL="914400" lvl="1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1620204" y="1730217"/>
            <a:ext cx="29163647" cy="7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1"/>
          </p:nvPr>
        </p:nvSpPr>
        <p:spPr>
          <a:xfrm rot="5400000">
            <a:off x="1945245" y="9756238"/>
            <a:ext cx="28513566" cy="291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title"/>
          </p:nvPr>
        </p:nvSpPr>
        <p:spPr>
          <a:xfrm rot="5400000">
            <a:off x="19571514" y="16869297"/>
            <a:ext cx="40635076" cy="1071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1"/>
          </p:nvPr>
        </p:nvSpPr>
        <p:spPr>
          <a:xfrm rot="5400000">
            <a:off x="-2132452" y="6422367"/>
            <a:ext cx="40635076" cy="3161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2430305" y="13421696"/>
            <a:ext cx="27543444" cy="92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ubTitle" idx="1"/>
          </p:nvPr>
        </p:nvSpPr>
        <p:spPr>
          <a:xfrm>
            <a:off x="4860609" y="24483076"/>
            <a:ext cx="22682837" cy="110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lvl="0" algn="ctr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60"/>
              </a:spcBef>
              <a:spcAft>
                <a:spcPts val="0"/>
              </a:spcAft>
              <a:buClr>
                <a:srgbClr val="888888"/>
              </a:buClr>
              <a:buSzPts val="13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1620204" y="1730217"/>
            <a:ext cx="29163647" cy="7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1620204" y="10081278"/>
            <a:ext cx="29163647" cy="2851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2559700" y="27763490"/>
            <a:ext cx="27543444" cy="858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0"/>
              <a:buFont typeface="Calibri"/>
              <a:buNone/>
              <a:defRPr sz="18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2559700" y="18312312"/>
            <a:ext cx="27543444" cy="945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marL="457200" lvl="0" indent="-228600" algn="l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 sz="9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 sz="8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1620204" y="1730217"/>
            <a:ext cx="29163647" cy="7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2379685" y="11111393"/>
            <a:ext cx="21163896" cy="3143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1073150" algn="l">
              <a:spcBef>
                <a:spcPts val="2660"/>
              </a:spcBef>
              <a:spcAft>
                <a:spcPts val="0"/>
              </a:spcAft>
              <a:buClr>
                <a:schemeClr val="dk1"/>
              </a:buClr>
              <a:buSzPts val="13300"/>
              <a:buChar char="•"/>
              <a:defRPr sz="13300"/>
            </a:lvl1pPr>
            <a:lvl2pPr marL="914400" lvl="1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marL="1371600" lvl="2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3pPr>
            <a:lvl4pPr marL="1828800" lvl="3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marL="2286000" lvl="4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marL="2743200" lvl="5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marL="3200400" lvl="6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marL="3657600" lvl="7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marL="4114800" lvl="8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24083646" y="11111393"/>
            <a:ext cx="21163896" cy="3143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1073150" algn="l">
              <a:spcBef>
                <a:spcPts val="2660"/>
              </a:spcBef>
              <a:spcAft>
                <a:spcPts val="0"/>
              </a:spcAft>
              <a:buClr>
                <a:schemeClr val="dk1"/>
              </a:buClr>
              <a:buSzPts val="13300"/>
              <a:buChar char="•"/>
              <a:defRPr sz="13300"/>
            </a:lvl1pPr>
            <a:lvl2pPr marL="914400" lvl="1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marL="1371600" lvl="2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3pPr>
            <a:lvl4pPr marL="1828800" lvl="3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marL="2286000" lvl="4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marL="2743200" lvl="5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marL="3200400" lvl="6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marL="3657600" lvl="7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marL="4114800" lvl="8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1620204" y="1730217"/>
            <a:ext cx="29163647" cy="7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1620204" y="9671221"/>
            <a:ext cx="14317419" cy="40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marL="457200" lvl="0" indent="-2286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 b="1"/>
            </a:lvl1pPr>
            <a:lvl2pPr marL="914400" lvl="1" indent="-2286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None/>
              <a:defRPr sz="9400" b="1"/>
            </a:lvl2pPr>
            <a:lvl3pPr marL="1371600" lvl="2" indent="-2286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1620204" y="13701716"/>
            <a:ext cx="14317419" cy="2489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marL="914400" lvl="1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–"/>
              <a:defRPr sz="9400"/>
            </a:lvl2pPr>
            <a:lvl3pPr marL="1371600" lvl="2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16460823" y="9671221"/>
            <a:ext cx="14323039" cy="40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marL="457200" lvl="0" indent="-2286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 b="1"/>
            </a:lvl1pPr>
            <a:lvl2pPr marL="914400" lvl="1" indent="-2286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None/>
              <a:defRPr sz="9400" b="1"/>
            </a:lvl2pPr>
            <a:lvl3pPr marL="1371600" lvl="2" indent="-2286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16460823" y="13701716"/>
            <a:ext cx="14323039" cy="2489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marL="914400" lvl="1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–"/>
              <a:defRPr sz="9400"/>
            </a:lvl2pPr>
            <a:lvl3pPr marL="1371600" lvl="2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1620204" y="1730217"/>
            <a:ext cx="29163647" cy="7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1620214" y="1720219"/>
            <a:ext cx="10660709" cy="732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Calibri"/>
              <a:buNone/>
              <a:defRPr sz="9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12669082" y="1720235"/>
            <a:ext cx="18114767" cy="3687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118745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marL="914400" lvl="1" indent="-1073150" algn="l">
              <a:spcBef>
                <a:spcPts val="2660"/>
              </a:spcBef>
              <a:spcAft>
                <a:spcPts val="0"/>
              </a:spcAft>
              <a:buClr>
                <a:schemeClr val="dk1"/>
              </a:buClr>
              <a:buSzPts val="13300"/>
              <a:buChar char="–"/>
              <a:defRPr sz="13300"/>
            </a:lvl2pPr>
            <a:lvl3pPr marL="1371600" lvl="2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3pPr>
            <a:lvl4pPr marL="1828800" lvl="3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–"/>
              <a:defRPr sz="9400"/>
            </a:lvl4pPr>
            <a:lvl5pPr marL="2286000" lvl="4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»"/>
              <a:defRPr sz="9400"/>
            </a:lvl5pPr>
            <a:lvl6pPr marL="2743200" lvl="5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6pPr>
            <a:lvl7pPr marL="3200400" lvl="6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7pPr>
            <a:lvl8pPr marL="3657600" lvl="7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8pPr>
            <a:lvl9pPr marL="4114800" lvl="8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1620214" y="9041148"/>
            <a:ext cx="10660709" cy="2955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22860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/>
            </a:lvl1pPr>
            <a:lvl2pPr marL="914400" lvl="1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620204" y="1730217"/>
            <a:ext cx="29163647" cy="7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0"/>
              <a:buFont typeface="Calibri"/>
              <a:buNone/>
              <a:defRPr sz="20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620204" y="10081278"/>
            <a:ext cx="29163647" cy="2851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73150" algn="l" rtl="0">
              <a:spcBef>
                <a:spcPts val="2660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•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•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•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•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1620204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11071386" y="40045020"/>
            <a:ext cx="10261282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3222902" y="40045020"/>
            <a:ext cx="7560944" cy="23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/>
          <p:nvPr/>
        </p:nvSpPr>
        <p:spPr>
          <a:xfrm rot="10800000" flipH="1">
            <a:off x="1187404" y="40319456"/>
            <a:ext cx="29802287" cy="261294"/>
          </a:xfrm>
          <a:custGeom>
            <a:avLst/>
            <a:gdLst/>
            <a:ahLst/>
            <a:cxnLst/>
            <a:rect l="l" t="t" r="r" b="b"/>
            <a:pathLst>
              <a:path w="10052450" h="18174" extrusionOk="0">
                <a:moveTo>
                  <a:pt x="0" y="0"/>
                </a:moveTo>
                <a:lnTo>
                  <a:pt x="10052451" y="0"/>
                </a:lnTo>
                <a:lnTo>
                  <a:pt x="10052451" y="18174"/>
                </a:lnTo>
                <a:lnTo>
                  <a:pt x="0" y="18174"/>
                </a:lnTo>
                <a:close/>
              </a:path>
            </a:pathLst>
          </a:custGeom>
          <a:solidFill>
            <a:srgbClr val="D4B277"/>
          </a:solidFill>
          <a:ln>
            <a:noFill/>
          </a:ln>
        </p:spPr>
        <p:txBody>
          <a:bodyPr spcFirstLastPara="1" wrap="square" lIns="329175" tIns="164525" rIns="329175" bIns="164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6" descr="C:\Users\lucio\Desktop\logo_cnp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87249" y="40990629"/>
            <a:ext cx="3277601" cy="140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 descr="C:\Users\lucio\Desktop\fape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87711" y="40847753"/>
            <a:ext cx="4500594" cy="151304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161950" y="10856075"/>
            <a:ext cx="319563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</a:rPr>
              <a:t>  INTRODUÇÃO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375800" y="13382975"/>
            <a:ext cx="312852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</a:rPr>
              <a:t>JUSTIFICATIVA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526975" y="15935675"/>
            <a:ext cx="279282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</a:rPr>
              <a:t>OBJETIVOS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526975" y="18950775"/>
            <a:ext cx="279282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</a:rPr>
              <a:t>RESULTADOS E DISCUSSÃO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869875" y="32237175"/>
            <a:ext cx="279282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</a:rPr>
              <a:t>CONCLUSÃO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869875" y="35881275"/>
            <a:ext cx="279282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</a:rPr>
              <a:t>AGRADECIMENTOS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375800" y="7815175"/>
            <a:ext cx="317424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</a:rPr>
              <a:t>TÍTULO:</a:t>
            </a: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</a:rPr>
              <a:t>AUTORES:</a:t>
            </a: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</a:rPr>
              <a:t>VÍNCULO:</a:t>
            </a:r>
            <a:endParaRPr sz="3600" b="1" dirty="0">
              <a:solidFill>
                <a:schemeClr val="dk1"/>
              </a:solidFill>
            </a:endParaRPr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419E091-BDE0-9C3C-93CE-A2B99DA16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4587"/>
            <a:ext cx="32404050" cy="77753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</Words>
  <Application>Microsoft Office PowerPoint</Application>
  <PresentationFormat>Personalizar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Stênio Bruzaca</dc:creator>
  <cp:lastModifiedBy>JOSENILDO CAMPOS BRUSSIO</cp:lastModifiedBy>
  <cp:revision>2</cp:revision>
  <dcterms:created xsi:type="dcterms:W3CDTF">2024-03-01T06:12:57Z</dcterms:created>
  <dcterms:modified xsi:type="dcterms:W3CDTF">2024-11-18T19:44:26Z</dcterms:modified>
</cp:coreProperties>
</file>