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" d="100"/>
          <a:sy n="11" d="100"/>
        </p:scale>
        <p:origin x="2334" y="162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7763473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8312295"/>
            <a:ext cx="27543443" cy="9451178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743846" y="63507940"/>
            <a:ext cx="51402048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7685960" y="63507940"/>
            <a:ext cx="51402051" cy="179642453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9671212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3701713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9671212"/>
            <a:ext cx="14323040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3701713"/>
            <a:ext cx="14323040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720215"/>
            <a:ext cx="10660709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720218"/>
            <a:ext cx="18114764" cy="36874612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9041133"/>
            <a:ext cx="10660709" cy="29553697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0"/>
            <a:ext cx="19442430" cy="3570449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3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29"/>
            <a:ext cx="19442430" cy="5070631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3254782" y="10901365"/>
            <a:ext cx="25833229" cy="232249028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743847" y="10901365"/>
            <a:ext cx="76970870" cy="23224902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CD968-152F-4DC0-9A3E-55F05FBFEB2A}" type="datetimeFigureOut">
              <a:rPr lang="pt-BR" smtClean="0"/>
              <a:pPr/>
              <a:t>04/09/2017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08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08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F07C2-8604-4BF6-A0A4-D43366EF7908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99979" y="8315232"/>
            <a:ext cx="14716228" cy="13858972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85075" y="2692848"/>
            <a:ext cx="30932654" cy="5732272"/>
          </a:xfrm>
        </p:spPr>
        <p:txBody>
          <a:bodyPr/>
          <a:lstStyle/>
          <a:p>
            <a:r>
              <a:rPr lang="pt-BR" sz="8000" dirty="0" smtClean="0">
                <a:latin typeface="Arial" pitchFamily="34" charset="0"/>
                <a:cs typeface="Arial" pitchFamily="34" charset="0"/>
              </a:rPr>
              <a:t>Nome  </a:t>
            </a:r>
            <a:r>
              <a:rPr lang="pt-BR" sz="8000" dirty="0" smtClean="0">
                <a:latin typeface="Arial" pitchFamily="34" charset="0"/>
                <a:cs typeface="Arial" pitchFamily="34" charset="0"/>
              </a:rPr>
              <a:t>do autor¹, nome do autor², nome do autor³, nome do autor</a:t>
            </a:r>
            <a:r>
              <a:rPr lang="pt-BR" sz="8000" baseline="30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8000" dirty="0" smtClean="0">
                <a:latin typeface="Arial" pitchFamily="34" charset="0"/>
                <a:cs typeface="Arial" pitchFamily="34" charset="0"/>
              </a:rPr>
              <a:t>, nome do autor</a:t>
            </a:r>
            <a:r>
              <a:rPr lang="pt-BR" sz="8000" baseline="30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8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75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7500" dirty="0" smtClean="0">
                <a:latin typeface="Arial" pitchFamily="34" charset="0"/>
                <a:cs typeface="Arial" pitchFamily="34" charset="0"/>
              </a:rPr>
            </a:br>
            <a:r>
              <a:rPr lang="pt-BR" sz="7000" dirty="0" smtClean="0">
                <a:latin typeface="Arial" pitchFamily="34" charset="0"/>
                <a:cs typeface="Arial" pitchFamily="34" charset="0"/>
              </a:rPr>
              <a:t>¹Graduando de Medicina – Instituição onde foi realizado o estudo</a:t>
            </a:r>
            <a:endParaRPr lang="pt-BR" sz="7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99979" y="8386671"/>
            <a:ext cx="14787666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INTRODUÇÃO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99979" y="22388518"/>
            <a:ext cx="14716228" cy="1971688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99979" y="22459956"/>
            <a:ext cx="14787666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RELATO DE CASO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7773661" y="10458372"/>
            <a:ext cx="1271596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RELATO DE CASO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6559215" y="8243794"/>
            <a:ext cx="15073418" cy="828680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16559215" y="16744916"/>
            <a:ext cx="15073418" cy="1757374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16557411" y="16744916"/>
            <a:ext cx="15149546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CONCLUSÃO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Imagem 18" descr="980x345_evento-15090-banne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64562" y="71438"/>
            <a:ext cx="6393333" cy="3457448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26432060" y="0"/>
            <a:ext cx="59149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/>
              <a:t>LOGO DA INSTITUIÇÃO PRINCIPAL</a:t>
            </a:r>
            <a:endParaRPr lang="pt-BR" sz="8000" dirty="0"/>
          </a:p>
        </p:txBody>
      </p:sp>
      <p:sp>
        <p:nvSpPr>
          <p:cNvPr id="17" name="Retângulo 16"/>
          <p:cNvSpPr/>
          <p:nvPr/>
        </p:nvSpPr>
        <p:spPr>
          <a:xfrm>
            <a:off x="16559215" y="34532978"/>
            <a:ext cx="15144856" cy="757242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/>
          <p:cNvSpPr txBox="1"/>
          <p:nvPr/>
        </p:nvSpPr>
        <p:spPr>
          <a:xfrm>
            <a:off x="16559214" y="34604417"/>
            <a:ext cx="15221345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REFERÊNCIAS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0723121" y="1068231"/>
            <a:ext cx="1166857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5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Título do trabalho</a:t>
            </a:r>
            <a:endParaRPr lang="pt-BR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99979" y="8172356"/>
            <a:ext cx="14644790" cy="11001452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99979" y="8172356"/>
            <a:ext cx="14644790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INTRODUÇÃO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05752" y="19388122"/>
            <a:ext cx="14716228" cy="8501122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699979" y="19388122"/>
            <a:ext cx="14793439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METODOLOGIA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771417" y="28103558"/>
            <a:ext cx="14573352" cy="14001848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769252" y="28174996"/>
            <a:ext cx="14646955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16559215" y="23888716"/>
            <a:ext cx="15073418" cy="10644262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16559215" y="23960154"/>
            <a:ext cx="15149546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CONCLUSÃO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6559215" y="8100918"/>
            <a:ext cx="15144856" cy="15573484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CaixaDeTexto 18"/>
          <p:cNvSpPr txBox="1"/>
          <p:nvPr/>
        </p:nvSpPr>
        <p:spPr>
          <a:xfrm>
            <a:off x="16559214" y="8172356"/>
            <a:ext cx="15221345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DISCUSSÃO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6489097" y="0"/>
            <a:ext cx="59149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/>
              <a:t>LOGO DA INSTITUIÇÃO PRINCIPAL</a:t>
            </a:r>
            <a:endParaRPr lang="pt-BR" sz="8000" dirty="0"/>
          </a:p>
        </p:txBody>
      </p:sp>
      <p:sp>
        <p:nvSpPr>
          <p:cNvPr id="26" name="Retângulo 25"/>
          <p:cNvSpPr/>
          <p:nvPr/>
        </p:nvSpPr>
        <p:spPr>
          <a:xfrm>
            <a:off x="16559215" y="34747292"/>
            <a:ext cx="15073418" cy="73151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/>
          <p:cNvSpPr txBox="1"/>
          <p:nvPr/>
        </p:nvSpPr>
        <p:spPr>
          <a:xfrm>
            <a:off x="16559215" y="34818731"/>
            <a:ext cx="15149546" cy="140038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REFERÊNCIAS</a:t>
            </a:r>
            <a:endParaRPr lang="pt-BR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Imagem 23" descr="980x345_evento-15090-banner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28475" y="99862"/>
            <a:ext cx="6393333" cy="3457448"/>
          </a:xfrm>
          <a:prstGeom prst="rect">
            <a:avLst/>
          </a:prstGeom>
        </p:spPr>
      </p:pic>
      <p:sp>
        <p:nvSpPr>
          <p:cNvPr id="20" name="Título 1"/>
          <p:cNvSpPr txBox="1">
            <a:spLocks/>
          </p:cNvSpPr>
          <p:nvPr/>
        </p:nvSpPr>
        <p:spPr>
          <a:xfrm>
            <a:off x="185075" y="2692848"/>
            <a:ext cx="30932654" cy="5732272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>
            <a:lvl1pPr algn="ctr" defTabSz="4320540" rtl="0" eaLnBrk="1" latinLnBrk="0" hangingPunct="1">
              <a:spcBef>
                <a:spcPct val="0"/>
              </a:spcBef>
              <a:buNone/>
              <a:defRPr sz="20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8000" smtClean="0">
                <a:latin typeface="Arial" pitchFamily="34" charset="0"/>
                <a:cs typeface="Arial" pitchFamily="34" charset="0"/>
              </a:rPr>
              <a:t>Nome  do autor¹, nome do autor², nome do autor³, nome do autor</a:t>
            </a:r>
            <a:r>
              <a:rPr lang="pt-BR" sz="8000" baseline="30000" smtClean="0">
                <a:latin typeface="Arial" pitchFamily="34" charset="0"/>
                <a:cs typeface="Arial" pitchFamily="34" charset="0"/>
              </a:rPr>
              <a:t>4</a:t>
            </a:r>
            <a:r>
              <a:rPr lang="pt-BR" sz="8000" smtClean="0">
                <a:latin typeface="Arial" pitchFamily="34" charset="0"/>
                <a:cs typeface="Arial" pitchFamily="34" charset="0"/>
              </a:rPr>
              <a:t>, nome do autor</a:t>
            </a:r>
            <a:r>
              <a:rPr lang="pt-BR" sz="8000" baseline="30000" smtClean="0">
                <a:latin typeface="Arial" pitchFamily="34" charset="0"/>
                <a:cs typeface="Arial" pitchFamily="34" charset="0"/>
              </a:rPr>
              <a:t>5</a:t>
            </a:r>
            <a:r>
              <a:rPr lang="pt-BR" sz="800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750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7500" smtClean="0">
                <a:latin typeface="Arial" pitchFamily="34" charset="0"/>
                <a:cs typeface="Arial" pitchFamily="34" charset="0"/>
              </a:rPr>
            </a:br>
            <a:r>
              <a:rPr lang="pt-BR" sz="7000" smtClean="0">
                <a:latin typeface="Arial" pitchFamily="34" charset="0"/>
                <a:cs typeface="Arial" pitchFamily="34" charset="0"/>
              </a:rPr>
              <a:t>¹Graduando de Medicina – Instituição onde foi realizado o estudo</a:t>
            </a:r>
            <a:endParaRPr lang="pt-BR" sz="7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10723121" y="1068231"/>
            <a:ext cx="1166857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15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Título do trabalho</a:t>
            </a:r>
            <a:endParaRPr lang="pt-BR" sz="8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69</Words>
  <Application>Microsoft Office PowerPoint</Application>
  <PresentationFormat>Personalizar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do Office</vt:lpstr>
      <vt:lpstr>Nome  do autor¹, nome do autor², nome do autor³, nome do autor4, nome do autor5. ¹Graduando de Medicina – Instituição onde foi realizado o estudo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 Nome  do autor¹, nome do autor² ¹Graduando de Medicina – Instituição onde foi realizado o estudo</dc:title>
  <dc:creator>Paula</dc:creator>
  <cp:lastModifiedBy>Carlos Magno</cp:lastModifiedBy>
  <cp:revision>10</cp:revision>
  <dcterms:created xsi:type="dcterms:W3CDTF">2017-08-26T02:35:14Z</dcterms:created>
  <dcterms:modified xsi:type="dcterms:W3CDTF">2017-09-04T03:32:24Z</dcterms:modified>
</cp:coreProperties>
</file>