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7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27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972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24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11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99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751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00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697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25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71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89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DA9B-6D90-4CC3-810B-871CC2092FC9}" type="datetimeFigureOut">
              <a:rPr lang="pt-BR" smtClean="0"/>
              <a:pPr/>
              <a:t>23/04/2019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BB22-888A-4B72-A6EF-464CC11766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35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4288"/>
            <a:ext cx="32318325" cy="431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0441460"/>
            <a:ext cx="27543443" cy="926115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802680"/>
            <a:ext cx="22682835" cy="11041380"/>
          </a:xfrm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609471" y="4536804"/>
            <a:ext cx="28991776" cy="31393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TITULO DO TRABALHO</a:t>
            </a:r>
          </a:p>
          <a:p>
            <a:pPr algn="ctr">
              <a:lnSpc>
                <a:spcPct val="150000"/>
              </a:lnSpc>
            </a:pP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7557" y="7998987"/>
            <a:ext cx="2914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dirty="0" smtClean="0">
                <a:latin typeface="Arial" pitchFamily="34" charset="0"/>
                <a:cs typeface="Arial" pitchFamily="34" charset="0"/>
              </a:rPr>
              <a:t>SILVA, A. B. C.¹; SILVA, A. B. C.²; SILVA, A. B.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C.³</a:t>
            </a:r>
            <a:endParaRPr lang="pt-BR" sz="3600" b="1" dirty="0" smtClean="0"/>
          </a:p>
          <a:p>
            <a:pPr algn="just"/>
            <a:r>
              <a:rPr lang="pt-BR" sz="3800" dirty="0" smtClean="0">
                <a:latin typeface="Arial" pitchFamily="34" charset="0"/>
                <a:cs typeface="Arial" pitchFamily="34" charset="0"/>
              </a:rPr>
              <a:t>¹ </a:t>
            </a:r>
          </a:p>
          <a:p>
            <a:pPr algn="just"/>
            <a:r>
              <a:rPr lang="pt-BR" sz="3800" dirty="0" smtClean="0">
                <a:latin typeface="Arial" pitchFamily="34" charset="0"/>
                <a:cs typeface="Arial" pitchFamily="34" charset="0"/>
              </a:rPr>
              <a:t>² </a:t>
            </a:r>
          </a:p>
          <a:p>
            <a:pPr algn="just"/>
            <a:r>
              <a:rPr lang="pt-BR" sz="3800" dirty="0" smtClean="0">
                <a:latin typeface="Arial" pitchFamily="34" charset="0"/>
                <a:cs typeface="Arial" pitchFamily="34" charset="0"/>
              </a:rPr>
              <a:t>³ </a:t>
            </a:r>
          </a:p>
          <a:p>
            <a:pPr algn="just"/>
            <a:r>
              <a:rPr lang="pt-BR" sz="4000" dirty="0" smtClean="0"/>
              <a:t> </a:t>
            </a:r>
            <a:endParaRPr lang="pt-BR" sz="3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02663" y="13686636"/>
            <a:ext cx="12707007" cy="96178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34182" y="13779104"/>
            <a:ext cx="1244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RESUMO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9614" y="14747482"/>
            <a:ext cx="12633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tamanho </a:t>
            </a:r>
            <a:r>
              <a:rPr lang="pt-BR" sz="3200" smtClean="0">
                <a:latin typeface="Arial" pitchFamily="34" charset="0"/>
                <a:cs typeface="Arial" pitchFamily="34" charset="0"/>
              </a:rPr>
              <a:t>do banner: 90x120cm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839614" y="19291061"/>
            <a:ext cx="12707007" cy="96178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802663" y="20479978"/>
            <a:ext cx="12691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 XXXXX</a:t>
            </a: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98210" y="19418009"/>
            <a:ext cx="1244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NTRODUÇÃO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839613" y="25206802"/>
            <a:ext cx="12707007" cy="96178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971133" y="25333750"/>
            <a:ext cx="12501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MATERIAL E MÉTODOS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94787" y="26270907"/>
            <a:ext cx="127070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  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057876" y="13686636"/>
            <a:ext cx="13012145" cy="961783"/>
          </a:xfrm>
          <a:prstGeom prst="rect">
            <a:avLst/>
          </a:prstGeom>
          <a:noFill/>
          <a:ln cmpd="sng"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7031397" y="14933191"/>
            <a:ext cx="13009153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XXXXX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XXXXX</a:t>
            </a: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6921874" y="25732307"/>
            <a:ext cx="13006016" cy="961783"/>
          </a:xfrm>
          <a:prstGeom prst="rect">
            <a:avLst/>
          </a:prstGeom>
          <a:noFill/>
          <a:ln cmpd="sng"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7012803" y="27008215"/>
            <a:ext cx="129548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7229036" y="25859255"/>
            <a:ext cx="12501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094460" y="13813584"/>
            <a:ext cx="1280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E DISCUSSÃO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7019326" y="33213056"/>
            <a:ext cx="13006016" cy="961783"/>
          </a:xfrm>
          <a:prstGeom prst="rect">
            <a:avLst/>
          </a:prstGeom>
          <a:noFill/>
          <a:ln cmpd="sng"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17326488" y="33340004"/>
            <a:ext cx="12501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REFERÊNCIAS BIBLIOGRÁFICAS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7215686" y="34564140"/>
            <a:ext cx="129548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xxxxx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5938198" y="504356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BRASÃO</a:t>
            </a:r>
          </a:p>
          <a:p>
            <a:pPr algn="ctr"/>
            <a:r>
              <a:rPr lang="pt-BR" sz="5400" dirty="0" smtClean="0"/>
              <a:t>DA </a:t>
            </a:r>
          </a:p>
          <a:p>
            <a:pPr algn="ctr"/>
            <a:r>
              <a:rPr lang="pt-BR" sz="5400" dirty="0" smtClean="0"/>
              <a:t>INSTITUIÇÃO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xmlns="" val="16233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125</Words>
  <Application>Microsoft Office PowerPoint</Application>
  <PresentationFormat>Personalizar</PresentationFormat>
  <Paragraphs>91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</dc:creator>
  <cp:lastModifiedBy>IFPB</cp:lastModifiedBy>
  <cp:revision>9</cp:revision>
  <dcterms:created xsi:type="dcterms:W3CDTF">2019-04-05T21:58:44Z</dcterms:created>
  <dcterms:modified xsi:type="dcterms:W3CDTF">2019-04-23T18:00:03Z</dcterms:modified>
</cp:coreProperties>
</file>