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0638"/>
  <p:notesSz cx="6858000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71454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2909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714363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285817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857271" algn="l" defTabSz="1142909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428726" algn="l" defTabSz="1142909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000180" algn="l" defTabSz="1142909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4571634" algn="l" defTabSz="1142909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1C9AD5"/>
    <a:srgbClr val="006CB5"/>
    <a:srgbClr val="FF9966"/>
    <a:srgbClr val="CC0000"/>
    <a:srgbClr val="0000FF"/>
    <a:srgbClr val="6600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87467" autoAdjust="0"/>
  </p:normalViewPr>
  <p:slideViewPr>
    <p:cSldViewPr>
      <p:cViewPr>
        <p:scale>
          <a:sx n="33" d="100"/>
          <a:sy n="33" d="100"/>
        </p:scale>
        <p:origin x="43" y="-3888"/>
      </p:cViewPr>
      <p:guideLst>
        <p:guide orient="horz" pos="13607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6BB9A4B-58C8-AF57-C41E-00606BA64E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CCF05E4-4262-3D9A-A4F1-1B054B279F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DF9A0BE-E125-0AEA-06CB-EBAC02478F8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134E067-00C7-5ED5-D63F-A5453D3EAC6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smtClean="0"/>
            </a:lvl1pPr>
          </a:lstStyle>
          <a:p>
            <a:pPr>
              <a:defRPr/>
            </a:pPr>
            <a:fld id="{C39F7C18-79CE-4522-8AF6-9C193538468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D72EE75A-C385-52E7-51BE-B9751BEEB5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CA6260CA-5E8F-5B69-2BBC-6FD72CFCF62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5978C15E-CAE2-3F27-6553-284C6A6824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0413" y="763588"/>
            <a:ext cx="2798762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0132DE65-E356-15A1-0B95-1EC79D26CF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51388"/>
            <a:ext cx="50292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150" name="Rectangle 1030">
            <a:extLst>
              <a:ext uri="{FF2B5EF4-FFF2-40B4-BE49-F238E27FC236}">
                <a16:creationId xmlns:a16="http://schemas.microsoft.com/office/drawing/2014/main" id="{E85EA34C-4C89-1995-87F0-92D30532592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1" name="Rectangle 1031">
            <a:extLst>
              <a:ext uri="{FF2B5EF4-FFF2-40B4-BE49-F238E27FC236}">
                <a16:creationId xmlns:a16="http://schemas.microsoft.com/office/drawing/2014/main" id="{08D031FA-4D09-8D1F-9F7E-E5854969E4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smtClean="0"/>
            </a:lvl1pPr>
          </a:lstStyle>
          <a:p>
            <a:pPr>
              <a:defRPr/>
            </a:pPr>
            <a:fld id="{D0A1CD5C-1140-47B6-BAA1-AA0E16FE1F3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71454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2909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714363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285817" algn="l" rtl="0" eaLnBrk="0" fontAlgn="base" hangingPunct="0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857271" algn="l" defTabSz="114290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28726" algn="l" defTabSz="114290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00180" algn="l" defTabSz="114290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71634" algn="l" defTabSz="1142909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919" y="13420307"/>
            <a:ext cx="27542217" cy="9259394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794" y="24480791"/>
            <a:ext cx="22684467" cy="11039315"/>
          </a:xfrm>
        </p:spPr>
        <p:txBody>
          <a:bodyPr/>
          <a:lstStyle>
            <a:lvl1pPr marL="0" indent="0" algn="ctr">
              <a:buNone/>
              <a:defRPr/>
            </a:lvl1pPr>
            <a:lvl2pPr marL="587854" indent="0" algn="ctr">
              <a:buNone/>
              <a:defRPr/>
            </a:lvl2pPr>
            <a:lvl3pPr marL="1175707" indent="0" algn="ctr">
              <a:buNone/>
              <a:defRPr/>
            </a:lvl3pPr>
            <a:lvl4pPr marL="1763562" indent="0" algn="ctr">
              <a:buNone/>
              <a:defRPr/>
            </a:lvl4pPr>
            <a:lvl5pPr marL="2351417" indent="0" algn="ctr">
              <a:buNone/>
              <a:defRPr/>
            </a:lvl5pPr>
            <a:lvl6pPr marL="2939271" indent="0" algn="ctr">
              <a:buNone/>
              <a:defRPr/>
            </a:lvl6pPr>
            <a:lvl7pPr marL="3527125" indent="0" algn="ctr">
              <a:buNone/>
              <a:defRPr/>
            </a:lvl7pPr>
            <a:lvl8pPr marL="4114979" indent="0" algn="ctr">
              <a:buNone/>
              <a:defRPr/>
            </a:lvl8pPr>
            <a:lvl9pPr marL="4702833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3C2AB3-375C-B4AE-758F-8D38A74F90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51DE46-F45F-1358-DD85-AC4EECFC2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DF668E-9156-D3C4-2B91-89D82D5DA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FE394-5716-47AB-B993-C7B14C343E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180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06C264-EF6C-1132-4F9B-4A3C668ACF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C21000-EFFC-0B48-00DE-2BC68883D9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C04616-E416-3B32-C8AB-3C5CF4A57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7A757-EC70-4F3C-A7E5-994E133807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249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1" y="3839213"/>
            <a:ext cx="6884534" cy="3456135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430917" y="3839213"/>
            <a:ext cx="20461742" cy="3456135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692BD-9810-3FA5-012D-201C3B600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3426F-99A7-D4D1-7FA9-E7313865C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7B0B0C-0B70-0905-8964-7A33C71E9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157B2-8A3A-422C-8B0F-BB0362E236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827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F62FED-5E57-50F5-2379-C53271337B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2C02DC-97A4-819C-9E88-3CD04DE7A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0C9BAE-9609-F208-2073-674E0DE76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8D003-D702-4EAA-BB72-56B1A521D1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036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506" y="27761263"/>
            <a:ext cx="27544259" cy="8580021"/>
          </a:xfrm>
        </p:spPr>
        <p:txBody>
          <a:bodyPr anchor="t"/>
          <a:lstStyle>
            <a:lvl1pPr algn="l">
              <a:defRPr sz="5144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506" y="18309269"/>
            <a:ext cx="27544259" cy="9451991"/>
          </a:xfrm>
        </p:spPr>
        <p:txBody>
          <a:bodyPr anchor="b"/>
          <a:lstStyle>
            <a:lvl1pPr marL="0" indent="0">
              <a:buNone/>
              <a:defRPr sz="2572"/>
            </a:lvl1pPr>
            <a:lvl2pPr marL="587854" indent="0">
              <a:buNone/>
              <a:defRPr sz="2314"/>
            </a:lvl2pPr>
            <a:lvl3pPr marL="1175707" indent="0">
              <a:buNone/>
              <a:defRPr sz="2058"/>
            </a:lvl3pPr>
            <a:lvl4pPr marL="1763562" indent="0">
              <a:buNone/>
              <a:defRPr sz="1800"/>
            </a:lvl4pPr>
            <a:lvl5pPr marL="2351417" indent="0">
              <a:buNone/>
              <a:defRPr sz="1800"/>
            </a:lvl5pPr>
            <a:lvl6pPr marL="2939271" indent="0">
              <a:buNone/>
              <a:defRPr sz="1800"/>
            </a:lvl6pPr>
            <a:lvl7pPr marL="3527125" indent="0">
              <a:buNone/>
              <a:defRPr sz="1800"/>
            </a:lvl7pPr>
            <a:lvl8pPr marL="4114979" indent="0">
              <a:buNone/>
              <a:defRPr sz="1800"/>
            </a:lvl8pPr>
            <a:lvl9pPr marL="4702833" indent="0">
              <a:buNone/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45A147-3F84-0303-0406-ABF17E1AD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42FAF5-870A-9841-367E-F5DBD9EF9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AF42F8-C992-BAEE-4EB3-CFF0A79F8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24D2A-D7CA-4C61-AF3C-4656345FCC6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15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30919" y="12480613"/>
            <a:ext cx="13673136" cy="25919959"/>
          </a:xfrm>
        </p:spPr>
        <p:txBody>
          <a:bodyPr/>
          <a:lstStyle>
            <a:lvl1pPr>
              <a:defRPr sz="3600"/>
            </a:lvl1pPr>
            <a:lvl2pPr>
              <a:defRPr sz="3086"/>
            </a:lvl2pPr>
            <a:lvl3pPr>
              <a:defRPr sz="2572"/>
            </a:lvl3pPr>
            <a:lvl4pPr>
              <a:defRPr sz="2314"/>
            </a:lvl4pPr>
            <a:lvl5pPr>
              <a:defRPr sz="2314"/>
            </a:lvl5pPr>
            <a:lvl6pPr>
              <a:defRPr sz="2314"/>
            </a:lvl6pPr>
            <a:lvl7pPr>
              <a:defRPr sz="2314"/>
            </a:lvl7pPr>
            <a:lvl8pPr>
              <a:defRPr sz="2314"/>
            </a:lvl8pPr>
            <a:lvl9pPr>
              <a:defRPr sz="2314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300000" y="12480613"/>
            <a:ext cx="13673136" cy="25919959"/>
          </a:xfrm>
        </p:spPr>
        <p:txBody>
          <a:bodyPr/>
          <a:lstStyle>
            <a:lvl1pPr>
              <a:defRPr sz="3600"/>
            </a:lvl1pPr>
            <a:lvl2pPr>
              <a:defRPr sz="3086"/>
            </a:lvl2pPr>
            <a:lvl3pPr>
              <a:defRPr sz="2572"/>
            </a:lvl3pPr>
            <a:lvl4pPr>
              <a:defRPr sz="2314"/>
            </a:lvl4pPr>
            <a:lvl5pPr>
              <a:defRPr sz="2314"/>
            </a:lvl5pPr>
            <a:lvl6pPr>
              <a:defRPr sz="2314"/>
            </a:lvl6pPr>
            <a:lvl7pPr>
              <a:defRPr sz="2314"/>
            </a:lvl7pPr>
            <a:lvl8pPr>
              <a:defRPr sz="2314"/>
            </a:lvl8pPr>
            <a:lvl9pPr>
              <a:defRPr sz="2314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A118C-0213-E18C-0F5A-8FF6C9AFAC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8924B8-5F87-5522-011D-CDC290C18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992A56-1DD0-1301-705C-3AA63CBEB9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3534A-973A-4D1C-8605-DA72F0AE84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931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612" y="1729132"/>
            <a:ext cx="29162828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613" y="9669987"/>
            <a:ext cx="14316075" cy="4029690"/>
          </a:xfrm>
        </p:spPr>
        <p:txBody>
          <a:bodyPr anchor="b"/>
          <a:lstStyle>
            <a:lvl1pPr marL="0" indent="0">
              <a:buNone/>
              <a:defRPr sz="3086" b="1"/>
            </a:lvl1pPr>
            <a:lvl2pPr marL="587854" indent="0">
              <a:buNone/>
              <a:defRPr sz="2572" b="1"/>
            </a:lvl2pPr>
            <a:lvl3pPr marL="1175707" indent="0">
              <a:buNone/>
              <a:defRPr sz="2314" b="1"/>
            </a:lvl3pPr>
            <a:lvl4pPr marL="1763562" indent="0">
              <a:buNone/>
              <a:defRPr sz="2058" b="1"/>
            </a:lvl4pPr>
            <a:lvl5pPr marL="2351417" indent="0">
              <a:buNone/>
              <a:defRPr sz="2058" b="1"/>
            </a:lvl5pPr>
            <a:lvl6pPr marL="2939271" indent="0">
              <a:buNone/>
              <a:defRPr sz="2058" b="1"/>
            </a:lvl6pPr>
            <a:lvl7pPr marL="3527125" indent="0">
              <a:buNone/>
              <a:defRPr sz="2058" b="1"/>
            </a:lvl7pPr>
            <a:lvl8pPr marL="4114979" indent="0">
              <a:buNone/>
              <a:defRPr sz="2058" b="1"/>
            </a:lvl8pPr>
            <a:lvl9pPr marL="4702833" indent="0">
              <a:buNone/>
              <a:defRPr sz="2058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613" y="13699676"/>
            <a:ext cx="14316075" cy="24891374"/>
          </a:xfrm>
        </p:spPr>
        <p:txBody>
          <a:bodyPr/>
          <a:lstStyle>
            <a:lvl1pPr>
              <a:defRPr sz="3086"/>
            </a:lvl1pPr>
            <a:lvl2pPr>
              <a:defRPr sz="2572"/>
            </a:lvl2pPr>
            <a:lvl3pPr>
              <a:defRPr sz="2314"/>
            </a:lvl3pPr>
            <a:lvl4pPr>
              <a:defRPr sz="2058"/>
            </a:lvl4pPr>
            <a:lvl5pPr>
              <a:defRPr sz="2058"/>
            </a:lvl5pPr>
            <a:lvl6pPr>
              <a:defRPr sz="2058"/>
            </a:lvl6pPr>
            <a:lvl7pPr>
              <a:defRPr sz="2058"/>
            </a:lvl7pPr>
            <a:lvl8pPr>
              <a:defRPr sz="2058"/>
            </a:lvl8pPr>
            <a:lvl9pPr>
              <a:defRPr sz="2058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245" y="9669987"/>
            <a:ext cx="14322198" cy="4029690"/>
          </a:xfrm>
        </p:spPr>
        <p:txBody>
          <a:bodyPr anchor="b"/>
          <a:lstStyle>
            <a:lvl1pPr marL="0" indent="0">
              <a:buNone/>
              <a:defRPr sz="3086" b="1"/>
            </a:lvl1pPr>
            <a:lvl2pPr marL="587854" indent="0">
              <a:buNone/>
              <a:defRPr sz="2572" b="1"/>
            </a:lvl2pPr>
            <a:lvl3pPr marL="1175707" indent="0">
              <a:buNone/>
              <a:defRPr sz="2314" b="1"/>
            </a:lvl3pPr>
            <a:lvl4pPr marL="1763562" indent="0">
              <a:buNone/>
              <a:defRPr sz="2058" b="1"/>
            </a:lvl4pPr>
            <a:lvl5pPr marL="2351417" indent="0">
              <a:buNone/>
              <a:defRPr sz="2058" b="1"/>
            </a:lvl5pPr>
            <a:lvl6pPr marL="2939271" indent="0">
              <a:buNone/>
              <a:defRPr sz="2058" b="1"/>
            </a:lvl6pPr>
            <a:lvl7pPr marL="3527125" indent="0">
              <a:buNone/>
              <a:defRPr sz="2058" b="1"/>
            </a:lvl7pPr>
            <a:lvl8pPr marL="4114979" indent="0">
              <a:buNone/>
              <a:defRPr sz="2058" b="1"/>
            </a:lvl8pPr>
            <a:lvl9pPr marL="4702833" indent="0">
              <a:buNone/>
              <a:defRPr sz="2058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245" y="13699676"/>
            <a:ext cx="14322198" cy="24891374"/>
          </a:xfrm>
        </p:spPr>
        <p:txBody>
          <a:bodyPr/>
          <a:lstStyle>
            <a:lvl1pPr>
              <a:defRPr sz="3086"/>
            </a:lvl1pPr>
            <a:lvl2pPr>
              <a:defRPr sz="2572"/>
            </a:lvl2pPr>
            <a:lvl3pPr>
              <a:defRPr sz="2314"/>
            </a:lvl3pPr>
            <a:lvl4pPr>
              <a:defRPr sz="2058"/>
            </a:lvl4pPr>
            <a:lvl5pPr>
              <a:defRPr sz="2058"/>
            </a:lvl5pPr>
            <a:lvl6pPr>
              <a:defRPr sz="2058"/>
            </a:lvl6pPr>
            <a:lvl7pPr>
              <a:defRPr sz="2058"/>
            </a:lvl7pPr>
            <a:lvl8pPr>
              <a:defRPr sz="2058"/>
            </a:lvl8pPr>
            <a:lvl9pPr>
              <a:defRPr sz="2058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F9DADCA-6148-6E19-7551-2615CB09EF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49D965-1AA7-854C-A592-4B799C620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C2347F-4028-13BA-9DDF-1C24DC6E81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9E5C9-8B0F-4E41-AFBF-1EEA0D9673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411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739086-757C-0CE2-5E42-E8AB813978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B6A45B-385F-773E-CAA3-A157D2036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7E2369-BB29-7657-11D9-2315C27B7E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2C0DF-4A3A-406E-B789-D5A00CC57A8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206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8598EF-CD3C-68CB-00AD-910CDF5471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C0304F-3C4D-9F2B-7273-749B178602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451F70-5E5C-43A5-E91D-0C33320FB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1EA07-C7DF-404D-859E-C2190667A0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573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615" y="1720666"/>
            <a:ext cx="10660517" cy="7318627"/>
          </a:xfrm>
        </p:spPr>
        <p:txBody>
          <a:bodyPr anchor="b"/>
          <a:lstStyle>
            <a:lvl1pPr algn="l">
              <a:defRPr sz="2572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8933" y="1720667"/>
            <a:ext cx="18114508" cy="36870385"/>
          </a:xfrm>
        </p:spPr>
        <p:txBody>
          <a:bodyPr/>
          <a:lstStyle>
            <a:lvl1pPr>
              <a:defRPr sz="4114"/>
            </a:lvl1pPr>
            <a:lvl2pPr>
              <a:defRPr sz="3600"/>
            </a:lvl2pPr>
            <a:lvl3pPr>
              <a:defRPr sz="3086"/>
            </a:lvl3pPr>
            <a:lvl4pPr>
              <a:defRPr sz="2572"/>
            </a:lvl4pPr>
            <a:lvl5pPr>
              <a:defRPr sz="2572"/>
            </a:lvl5pPr>
            <a:lvl6pPr>
              <a:defRPr sz="2572"/>
            </a:lvl6pPr>
            <a:lvl7pPr>
              <a:defRPr sz="2572"/>
            </a:lvl7pPr>
            <a:lvl8pPr>
              <a:defRPr sz="2572"/>
            </a:lvl8pPr>
            <a:lvl9pPr>
              <a:defRPr sz="2572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615" y="9039288"/>
            <a:ext cx="10660517" cy="29551759"/>
          </a:xfrm>
        </p:spPr>
        <p:txBody>
          <a:bodyPr/>
          <a:lstStyle>
            <a:lvl1pPr marL="0" indent="0">
              <a:buNone/>
              <a:defRPr sz="1800"/>
            </a:lvl1pPr>
            <a:lvl2pPr marL="587854" indent="0">
              <a:buNone/>
              <a:defRPr sz="1542"/>
            </a:lvl2pPr>
            <a:lvl3pPr marL="1175707" indent="0">
              <a:buNone/>
              <a:defRPr sz="1286"/>
            </a:lvl3pPr>
            <a:lvl4pPr marL="1763562" indent="0">
              <a:buNone/>
              <a:defRPr sz="1158"/>
            </a:lvl4pPr>
            <a:lvl5pPr marL="2351417" indent="0">
              <a:buNone/>
              <a:defRPr sz="1158"/>
            </a:lvl5pPr>
            <a:lvl6pPr marL="2939271" indent="0">
              <a:buNone/>
              <a:defRPr sz="1158"/>
            </a:lvl6pPr>
            <a:lvl7pPr marL="3527125" indent="0">
              <a:buNone/>
              <a:defRPr sz="1158"/>
            </a:lvl7pPr>
            <a:lvl8pPr marL="4114979" indent="0">
              <a:buNone/>
              <a:defRPr sz="1158"/>
            </a:lvl8pPr>
            <a:lvl9pPr marL="4702833" indent="0">
              <a:buNone/>
              <a:defRPr sz="1158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64E2AF-6252-9AC5-9C73-650015479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14807-C181-20B7-EA32-E20465D4D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AC5F33-8B45-3EF4-0FE7-4A2D5A966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DB1A2-0351-4D42-8FF6-433774DDCF3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515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815" y="30239602"/>
            <a:ext cx="19441206" cy="3570424"/>
          </a:xfrm>
        </p:spPr>
        <p:txBody>
          <a:bodyPr anchor="b"/>
          <a:lstStyle>
            <a:lvl1pPr algn="l">
              <a:defRPr sz="2572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815" y="3860375"/>
            <a:ext cx="19441206" cy="25919960"/>
          </a:xfrm>
        </p:spPr>
        <p:txBody>
          <a:bodyPr/>
          <a:lstStyle>
            <a:lvl1pPr marL="0" indent="0">
              <a:buNone/>
              <a:defRPr sz="4114"/>
            </a:lvl1pPr>
            <a:lvl2pPr marL="587854" indent="0">
              <a:buNone/>
              <a:defRPr sz="3600"/>
            </a:lvl2pPr>
            <a:lvl3pPr marL="1175707" indent="0">
              <a:buNone/>
              <a:defRPr sz="3086"/>
            </a:lvl3pPr>
            <a:lvl4pPr marL="1763562" indent="0">
              <a:buNone/>
              <a:defRPr sz="2572"/>
            </a:lvl4pPr>
            <a:lvl5pPr marL="2351417" indent="0">
              <a:buNone/>
              <a:defRPr sz="2572"/>
            </a:lvl5pPr>
            <a:lvl6pPr marL="2939271" indent="0">
              <a:buNone/>
              <a:defRPr sz="2572"/>
            </a:lvl6pPr>
            <a:lvl7pPr marL="3527125" indent="0">
              <a:buNone/>
              <a:defRPr sz="2572"/>
            </a:lvl7pPr>
            <a:lvl8pPr marL="4114979" indent="0">
              <a:buNone/>
              <a:defRPr sz="2572"/>
            </a:lvl8pPr>
            <a:lvl9pPr marL="4702833" indent="0">
              <a:buNone/>
              <a:defRPr sz="2572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815" y="33810023"/>
            <a:ext cx="19441206" cy="5070974"/>
          </a:xfrm>
        </p:spPr>
        <p:txBody>
          <a:bodyPr/>
          <a:lstStyle>
            <a:lvl1pPr marL="0" indent="0">
              <a:buNone/>
              <a:defRPr sz="1800"/>
            </a:lvl1pPr>
            <a:lvl2pPr marL="587854" indent="0">
              <a:buNone/>
              <a:defRPr sz="1542"/>
            </a:lvl2pPr>
            <a:lvl3pPr marL="1175707" indent="0">
              <a:buNone/>
              <a:defRPr sz="1286"/>
            </a:lvl3pPr>
            <a:lvl4pPr marL="1763562" indent="0">
              <a:buNone/>
              <a:defRPr sz="1158"/>
            </a:lvl4pPr>
            <a:lvl5pPr marL="2351417" indent="0">
              <a:buNone/>
              <a:defRPr sz="1158"/>
            </a:lvl5pPr>
            <a:lvl6pPr marL="2939271" indent="0">
              <a:buNone/>
              <a:defRPr sz="1158"/>
            </a:lvl6pPr>
            <a:lvl7pPr marL="3527125" indent="0">
              <a:buNone/>
              <a:defRPr sz="1158"/>
            </a:lvl7pPr>
            <a:lvl8pPr marL="4114979" indent="0">
              <a:buNone/>
              <a:defRPr sz="1158"/>
            </a:lvl8pPr>
            <a:lvl9pPr marL="4702833" indent="0">
              <a:buNone/>
              <a:defRPr sz="1158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4ED3A2-DA25-FE89-0743-381A3C168E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619EEC-BF38-C27A-FC8A-FA6548FD7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EC3F2-08FE-97E1-6A72-B92F51FA7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B6AAD-1C72-45DF-B7DA-8F02D2706AA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030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FFB179-357E-EF87-9AA6-D25FC9DE3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0919" y="3839215"/>
            <a:ext cx="27542217" cy="720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8606" tIns="154302" rIns="308606" bIns="1543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141447-5D8F-B69A-BE9C-7066D939D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919" y="12480613"/>
            <a:ext cx="27542217" cy="2591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B3EFF5-7B22-E9E6-99B9-9D5001E56B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917" y="39361428"/>
            <a:ext cx="6749822" cy="287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6044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AED5BB-868A-9181-6754-67A7380631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0773" y="39361428"/>
            <a:ext cx="10262508" cy="287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6044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7B7933-D190-59DB-8F98-0ACA586CD1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314" y="39361428"/>
            <a:ext cx="6749823" cy="287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algn="r">
              <a:defRPr sz="6044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4708258-B2A0-428C-B233-F98525A423D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2pPr>
      <a:lvl3pPr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3pPr>
      <a:lvl4pPr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4pPr>
      <a:lvl5pPr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5pPr>
      <a:lvl6pPr marL="587854"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6pPr>
      <a:lvl7pPr marL="1175707"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7pPr>
      <a:lvl8pPr marL="1763562"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8pPr>
      <a:lvl9pPr marL="2351417" algn="ctr" defTabSz="3968015" rtl="0" eaLnBrk="0" fontAlgn="base" hangingPunct="0">
        <a:spcBef>
          <a:spcPct val="0"/>
        </a:spcBef>
        <a:spcAft>
          <a:spcPct val="0"/>
        </a:spcAft>
        <a:defRPr sz="19029">
          <a:solidFill>
            <a:schemeClr val="tx2"/>
          </a:solidFill>
          <a:latin typeface="Times New Roman" pitchFamily="18" charset="0"/>
        </a:defRPr>
      </a:lvl9pPr>
    </p:titleStyle>
    <p:bodyStyle>
      <a:lvl1pPr marL="1488006" indent="-1488006" algn="l" defTabSz="3968015" rtl="0" eaLnBrk="0" fontAlgn="base" hangingPunct="0">
        <a:spcBef>
          <a:spcPct val="20000"/>
        </a:spcBef>
        <a:spcAft>
          <a:spcPct val="0"/>
        </a:spcAft>
        <a:buChar char="•"/>
        <a:defRPr sz="13886">
          <a:solidFill>
            <a:schemeClr val="tx1"/>
          </a:solidFill>
          <a:latin typeface="+mn-lt"/>
          <a:ea typeface="+mn-ea"/>
          <a:cs typeface="+mn-cs"/>
        </a:defRPr>
      </a:lvl1pPr>
      <a:lvl2pPr marL="3222992" indent="-1238985" algn="l" defTabSz="3968015" rtl="0" eaLnBrk="0" fontAlgn="base" hangingPunct="0">
        <a:spcBef>
          <a:spcPct val="20000"/>
        </a:spcBef>
        <a:spcAft>
          <a:spcPct val="0"/>
        </a:spcAft>
        <a:buChar char="–"/>
        <a:defRPr sz="12215">
          <a:solidFill>
            <a:schemeClr val="tx1"/>
          </a:solidFill>
          <a:latin typeface="+mn-lt"/>
        </a:defRPr>
      </a:lvl2pPr>
      <a:lvl3pPr marL="4960019" indent="-992005" algn="l" defTabSz="3968015" rtl="0" eaLnBrk="0" fontAlgn="base" hangingPunct="0">
        <a:spcBef>
          <a:spcPct val="20000"/>
        </a:spcBef>
        <a:spcAft>
          <a:spcPct val="0"/>
        </a:spcAft>
        <a:buChar char="•"/>
        <a:defRPr sz="10414">
          <a:solidFill>
            <a:schemeClr val="tx1"/>
          </a:solidFill>
          <a:latin typeface="+mn-lt"/>
        </a:defRPr>
      </a:lvl3pPr>
      <a:lvl4pPr marL="6944027" indent="-992005" algn="l" defTabSz="3968015" rtl="0" eaLnBrk="0" fontAlgn="base" hangingPunct="0">
        <a:spcBef>
          <a:spcPct val="20000"/>
        </a:spcBef>
        <a:spcAft>
          <a:spcPct val="0"/>
        </a:spcAft>
        <a:buChar char="–"/>
        <a:defRPr sz="8614">
          <a:solidFill>
            <a:schemeClr val="tx1"/>
          </a:solidFill>
          <a:latin typeface="+mn-lt"/>
        </a:defRPr>
      </a:lvl4pPr>
      <a:lvl5pPr marL="8928034" indent="-992005" algn="l" defTabSz="3968015" rtl="0" eaLnBrk="0" fontAlgn="base" hangingPunct="0">
        <a:spcBef>
          <a:spcPct val="20000"/>
        </a:spcBef>
        <a:spcAft>
          <a:spcPct val="0"/>
        </a:spcAft>
        <a:buChar char="»"/>
        <a:defRPr sz="8614">
          <a:solidFill>
            <a:schemeClr val="tx1"/>
          </a:solidFill>
          <a:latin typeface="+mn-lt"/>
        </a:defRPr>
      </a:lvl5pPr>
      <a:lvl6pPr marL="9515888" indent="-992005" algn="l" defTabSz="3968015" rtl="0" eaLnBrk="0" fontAlgn="base" hangingPunct="0">
        <a:spcBef>
          <a:spcPct val="20000"/>
        </a:spcBef>
        <a:spcAft>
          <a:spcPct val="0"/>
        </a:spcAft>
        <a:buChar char="»"/>
        <a:defRPr sz="8614">
          <a:solidFill>
            <a:schemeClr val="tx1"/>
          </a:solidFill>
          <a:latin typeface="+mn-lt"/>
        </a:defRPr>
      </a:lvl6pPr>
      <a:lvl7pPr marL="10103743" indent="-992005" algn="l" defTabSz="3968015" rtl="0" eaLnBrk="0" fontAlgn="base" hangingPunct="0">
        <a:spcBef>
          <a:spcPct val="20000"/>
        </a:spcBef>
        <a:spcAft>
          <a:spcPct val="0"/>
        </a:spcAft>
        <a:buChar char="»"/>
        <a:defRPr sz="8614">
          <a:solidFill>
            <a:schemeClr val="tx1"/>
          </a:solidFill>
          <a:latin typeface="+mn-lt"/>
        </a:defRPr>
      </a:lvl7pPr>
      <a:lvl8pPr marL="10691597" indent="-992005" algn="l" defTabSz="3968015" rtl="0" eaLnBrk="0" fontAlgn="base" hangingPunct="0">
        <a:spcBef>
          <a:spcPct val="20000"/>
        </a:spcBef>
        <a:spcAft>
          <a:spcPct val="0"/>
        </a:spcAft>
        <a:buChar char="»"/>
        <a:defRPr sz="8614">
          <a:solidFill>
            <a:schemeClr val="tx1"/>
          </a:solidFill>
          <a:latin typeface="+mn-lt"/>
        </a:defRPr>
      </a:lvl8pPr>
      <a:lvl9pPr marL="11279450" indent="-992005" algn="l" defTabSz="3968015" rtl="0" eaLnBrk="0" fontAlgn="base" hangingPunct="0">
        <a:spcBef>
          <a:spcPct val="20000"/>
        </a:spcBef>
        <a:spcAft>
          <a:spcPct val="0"/>
        </a:spcAft>
        <a:buChar char="»"/>
        <a:defRPr sz="8614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87854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2pPr>
      <a:lvl3pPr marL="1175707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3pPr>
      <a:lvl4pPr marL="1763562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4pPr>
      <a:lvl5pPr marL="2351417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5pPr>
      <a:lvl6pPr marL="2939271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6pPr>
      <a:lvl7pPr marL="3527125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7pPr>
      <a:lvl8pPr marL="4114979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8pPr>
      <a:lvl9pPr marL="4702833" algn="l" defTabSz="1175707" rtl="0" eaLnBrk="1" latinLnBrk="0" hangingPunct="1">
        <a:defRPr sz="23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86B4F2A1-ED29-5763-1073-1F3D0A384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54" y="5008061"/>
            <a:ext cx="31940727" cy="1928814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 anchor="ctr"/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886" b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TÍTULO DO TRABALHO (Arial  e centralizado)</a:t>
            </a:r>
            <a:endParaRPr lang="pt-BR" altLang="pt-BR" sz="4886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Text Box 105">
            <a:extLst>
              <a:ext uri="{FF2B5EF4-FFF2-40B4-BE49-F238E27FC236}">
                <a16:creationId xmlns:a16="http://schemas.microsoft.com/office/drawing/2014/main" id="{F6F66279-02E9-0CB6-5988-7BB69E7D9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6" y="7045051"/>
            <a:ext cx="31683553" cy="58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3086" b="1">
                <a:latin typeface="Arial" panose="020B0604020202020204" pitchFamily="34" charset="0"/>
              </a:rPr>
              <a:t>Nome Completo dos Autores por ordem de apresentação.  (Arial e centralizado)</a:t>
            </a:r>
          </a:p>
        </p:txBody>
      </p:sp>
      <p:sp>
        <p:nvSpPr>
          <p:cNvPr id="4100" name="Text Box 1621">
            <a:extLst>
              <a:ext uri="{FF2B5EF4-FFF2-40B4-BE49-F238E27FC236}">
                <a16:creationId xmlns:a16="http://schemas.microsoft.com/office/drawing/2014/main" id="{7D90ACCD-7BAC-C79C-7F4E-AAE745BA2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444" y="10646063"/>
            <a:ext cx="15189653" cy="62677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68" tIns="55532" rIns="111068" bIns="5553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3344" b="1"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4101" name="Text Box 1622">
            <a:extLst>
              <a:ext uri="{FF2B5EF4-FFF2-40B4-BE49-F238E27FC236}">
                <a16:creationId xmlns:a16="http://schemas.microsoft.com/office/drawing/2014/main" id="{B91C61F2-1E9A-3530-1FD1-0042D1484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481" y="20966908"/>
            <a:ext cx="14807973" cy="54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68" tIns="55532" rIns="111068" bIns="5553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BR" sz="2828" b="1">
              <a:latin typeface="Arial" panose="020B0604020202020204" pitchFamily="34" charset="0"/>
            </a:endParaRPr>
          </a:p>
        </p:txBody>
      </p:sp>
      <p:sp>
        <p:nvSpPr>
          <p:cNvPr id="4102" name="Text Box 1623">
            <a:extLst>
              <a:ext uri="{FF2B5EF4-FFF2-40B4-BE49-F238E27FC236}">
                <a16:creationId xmlns:a16="http://schemas.microsoft.com/office/drawing/2014/main" id="{D0C44F75-10C3-175B-CAFC-A6D76065E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75" y="16857043"/>
            <a:ext cx="15269255" cy="62677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68" tIns="55532" rIns="111068" bIns="5553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3344" b="1">
                <a:latin typeface="Arial" panose="020B0604020202020204" pitchFamily="34" charset="0"/>
              </a:rPr>
              <a:t>OBJETIVOS</a:t>
            </a:r>
          </a:p>
        </p:txBody>
      </p:sp>
      <p:sp>
        <p:nvSpPr>
          <p:cNvPr id="4103" name="Text Box 1625">
            <a:extLst>
              <a:ext uri="{FF2B5EF4-FFF2-40B4-BE49-F238E27FC236}">
                <a16:creationId xmlns:a16="http://schemas.microsoft.com/office/drawing/2014/main" id="{87ECD89D-12C0-6603-4225-1C8AD3DF9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10" y="21522078"/>
            <a:ext cx="15267214" cy="62677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68" tIns="55532" rIns="111068" bIns="5553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3344" b="1">
                <a:latin typeface="Arial" panose="020B0604020202020204" pitchFamily="34" charset="0"/>
              </a:rPr>
              <a:t>METODOLOGIA</a:t>
            </a:r>
          </a:p>
        </p:txBody>
      </p:sp>
      <p:sp>
        <p:nvSpPr>
          <p:cNvPr id="4104" name="Text Box 1626">
            <a:extLst>
              <a:ext uri="{FF2B5EF4-FFF2-40B4-BE49-F238E27FC236}">
                <a16:creationId xmlns:a16="http://schemas.microsoft.com/office/drawing/2014/main" id="{183817EB-5C43-A11A-CA7E-FBF31CF37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7235" y="10646063"/>
            <a:ext cx="14783480" cy="62677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68" tIns="55532" rIns="111068" bIns="5553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3344" b="1">
                <a:latin typeface="Arial" panose="020B0604020202020204" pitchFamily="34" charset="0"/>
              </a:rPr>
              <a:t>RESULTADOS E DISCUSSÃO</a:t>
            </a:r>
          </a:p>
        </p:txBody>
      </p:sp>
      <p:sp>
        <p:nvSpPr>
          <p:cNvPr id="4105" name="Text Box 1630">
            <a:extLst>
              <a:ext uri="{FF2B5EF4-FFF2-40B4-BE49-F238E27FC236}">
                <a16:creationId xmlns:a16="http://schemas.microsoft.com/office/drawing/2014/main" id="{1D5C2942-148D-0A47-A61D-3A9439BFF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37" y="33148702"/>
            <a:ext cx="15075353" cy="36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37" tIns="42118" rIns="84237" bIns="4211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06" name="Text Box 1631">
            <a:extLst>
              <a:ext uri="{FF2B5EF4-FFF2-40B4-BE49-F238E27FC236}">
                <a16:creationId xmlns:a16="http://schemas.microsoft.com/office/drawing/2014/main" id="{77E85600-AE3D-489A-596E-DBB2245BA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318" y="33214016"/>
            <a:ext cx="14873286" cy="36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37" tIns="42118" rIns="84237" bIns="4211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07" name="Text Box 1632">
            <a:extLst>
              <a:ext uri="{FF2B5EF4-FFF2-40B4-BE49-F238E27FC236}">
                <a16:creationId xmlns:a16="http://schemas.microsoft.com/office/drawing/2014/main" id="{783960BB-16D3-C2DC-4FC8-314F89289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528" y="38137081"/>
            <a:ext cx="171450" cy="36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37" tIns="42118" rIns="84237" bIns="4211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08" name="Text Box 1633">
            <a:extLst>
              <a:ext uri="{FF2B5EF4-FFF2-40B4-BE49-F238E27FC236}">
                <a16:creationId xmlns:a16="http://schemas.microsoft.com/office/drawing/2014/main" id="{7C9FAC8C-DB91-760A-A3EE-B83E2309B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961" y="33214016"/>
            <a:ext cx="12183156" cy="36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37" tIns="42118" rIns="84237" bIns="4211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09" name="Text Box 1636">
            <a:extLst>
              <a:ext uri="{FF2B5EF4-FFF2-40B4-BE49-F238E27FC236}">
                <a16:creationId xmlns:a16="http://schemas.microsoft.com/office/drawing/2014/main" id="{2599449D-9488-4755-E284-A4274BAB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242" y="35626563"/>
            <a:ext cx="13317991" cy="36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138" tIns="44569" rIns="89138" bIns="44569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10" name="Text Box 1640">
            <a:extLst>
              <a:ext uri="{FF2B5EF4-FFF2-40B4-BE49-F238E27FC236}">
                <a16:creationId xmlns:a16="http://schemas.microsoft.com/office/drawing/2014/main" id="{519584E6-0E53-385D-AF2E-24855AC3B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3678" y="9933729"/>
            <a:ext cx="10562544" cy="52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12" tIns="42104" rIns="84212" bIns="42104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2828" b="1">
                <a:latin typeface="Arial" panose="020B0604020202020204" pitchFamily="34" charset="0"/>
              </a:rPr>
              <a:t>E-MAIL: Arial  e alinhado à direita.</a:t>
            </a:r>
          </a:p>
        </p:txBody>
      </p:sp>
      <p:sp>
        <p:nvSpPr>
          <p:cNvPr id="4111" name="Text Box 1717">
            <a:extLst>
              <a:ext uri="{FF2B5EF4-FFF2-40B4-BE49-F238E27FC236}">
                <a16:creationId xmlns:a16="http://schemas.microsoft.com/office/drawing/2014/main" id="{80DF09AC-832D-D62E-1A26-BBE38D23F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3153" y="36602196"/>
            <a:ext cx="14716125" cy="671136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4996" tIns="77497" rIns="154996" bIns="77497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3344" b="1">
                <a:latin typeface="Arial" panose="020B0604020202020204" pitchFamily="34" charset="0"/>
              </a:rPr>
              <a:t>REFERÊNCIAS</a:t>
            </a:r>
          </a:p>
        </p:txBody>
      </p:sp>
      <p:sp>
        <p:nvSpPr>
          <p:cNvPr id="4112" name="Rectangle 1721">
            <a:extLst>
              <a:ext uri="{FF2B5EF4-FFF2-40B4-BE49-F238E27FC236}">
                <a16:creationId xmlns:a16="http://schemas.microsoft.com/office/drawing/2014/main" id="{09AABFB2-80E4-844F-CB4C-D69757555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3217" y="19822548"/>
            <a:ext cx="32404050" cy="48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pt-BR" altLang="pt-BR" sz="2572">
              <a:latin typeface="Arial" panose="020B0604020202020204" pitchFamily="34" charset="0"/>
            </a:endParaRPr>
          </a:p>
        </p:txBody>
      </p:sp>
      <p:sp>
        <p:nvSpPr>
          <p:cNvPr id="4113" name="Text Box 1628">
            <a:extLst>
              <a:ext uri="{FF2B5EF4-FFF2-40B4-BE49-F238E27FC236}">
                <a16:creationId xmlns:a16="http://schemas.microsoft.com/office/drawing/2014/main" id="{EC6A96C1-0C65-99A9-3BD4-4F45CF9E6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3153" y="30876991"/>
            <a:ext cx="14716125" cy="671136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4996" tIns="77497" rIns="154996" bIns="77497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t-BR" altLang="pt-BR" sz="3344" b="1">
                <a:latin typeface="Arial" panose="020B0604020202020204" pitchFamily="34" charset="0"/>
              </a:rPr>
              <a:t>CONCLUSÕES</a:t>
            </a:r>
          </a:p>
        </p:txBody>
      </p:sp>
      <p:sp>
        <p:nvSpPr>
          <p:cNvPr id="4114" name="Text Box 107">
            <a:extLst>
              <a:ext uri="{FF2B5EF4-FFF2-40B4-BE49-F238E27FC236}">
                <a16:creationId xmlns:a16="http://schemas.microsoft.com/office/drawing/2014/main" id="{33485479-8119-3454-4E8A-3992CBFA3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680" y="17832676"/>
            <a:ext cx="15246803" cy="666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115" name="Text Box 107">
            <a:extLst>
              <a:ext uri="{FF2B5EF4-FFF2-40B4-BE49-F238E27FC236}">
                <a16:creationId xmlns:a16="http://schemas.microsoft.com/office/drawing/2014/main" id="{2B491B58-7CD1-45D8-37B5-4B88C050D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58" y="23736641"/>
            <a:ext cx="14924314" cy="23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Arial  e justificado</a:t>
            </a:r>
          </a:p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</p:txBody>
      </p:sp>
      <p:sp>
        <p:nvSpPr>
          <p:cNvPr id="4116" name="Text Box 107">
            <a:extLst>
              <a:ext uri="{FF2B5EF4-FFF2-40B4-BE49-F238E27FC236}">
                <a16:creationId xmlns:a16="http://schemas.microsoft.com/office/drawing/2014/main" id="{AE5AF138-51AB-7F10-6148-E64F59E87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11495149"/>
            <a:ext cx="15430500" cy="149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117" name="Text Box 107">
            <a:extLst>
              <a:ext uri="{FF2B5EF4-FFF2-40B4-BE49-F238E27FC236}">
                <a16:creationId xmlns:a16="http://schemas.microsoft.com/office/drawing/2014/main" id="{1DE8CFCD-F341-12C6-60A4-23B8587D8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0508" y="11862542"/>
            <a:ext cx="14648770" cy="371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Arial e justificado</a:t>
            </a:r>
          </a:p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Os resultados podem ser apresentados preferencialmente em formato de  tabelas e gráficos. </a:t>
            </a:r>
          </a:p>
        </p:txBody>
      </p:sp>
      <p:sp>
        <p:nvSpPr>
          <p:cNvPr id="4118" name="Text Box 107">
            <a:extLst>
              <a:ext uri="{FF2B5EF4-FFF2-40B4-BE49-F238E27FC236}">
                <a16:creationId xmlns:a16="http://schemas.microsoft.com/office/drawing/2014/main" id="{241EDB1E-7124-1D6B-B8A7-E6441049C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8672" y="31877115"/>
            <a:ext cx="15016164" cy="149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119" name="Text Box 107">
            <a:extLst>
              <a:ext uri="{FF2B5EF4-FFF2-40B4-BE49-F238E27FC236}">
                <a16:creationId xmlns:a16="http://schemas.microsoft.com/office/drawing/2014/main" id="{7B3CDD73-B0C1-5F19-09D7-E52B935B1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8672" y="37479856"/>
            <a:ext cx="15154956" cy="149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endParaRPr lang="pt-BR" altLang="pt-BR" sz="3600" b="1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b="1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120" name="Text Box 107">
            <a:extLst>
              <a:ext uri="{FF2B5EF4-FFF2-40B4-BE49-F238E27FC236}">
                <a16:creationId xmlns:a16="http://schemas.microsoft.com/office/drawing/2014/main" id="{EF164F84-6ACC-420F-EDC8-B936FC2BD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0422" y="657413"/>
            <a:ext cx="32404050" cy="402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1098" tIns="55549" rIns="111098" bIns="55549" anchor="ctr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628" b="1" dirty="0">
                <a:latin typeface="Arial" panose="020B0604020202020204" pitchFamily="34" charset="0"/>
              </a:rPr>
              <a:t>Congresso do Hospital do Coração Alagoano prof. Adib Jatene ano II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628" b="1" dirty="0">
                <a:latin typeface="Arial" panose="020B0604020202020204" pitchFamily="34" charset="0"/>
              </a:rPr>
              <a:t>Reunião da academia Brasileira de cirurgia cardiovascular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628" b="1" dirty="0">
                <a:latin typeface="Arial" panose="020B0604020202020204" pitchFamily="34" charset="0"/>
              </a:rPr>
              <a:t>Encontro multiprofissional de cardiologia em Alagoas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628" b="1" dirty="0">
                <a:latin typeface="Arial" panose="020B0604020202020204" pitchFamily="34" charset="0"/>
              </a:rPr>
              <a:t>Reunião das ligas acadêmicas </a:t>
            </a:r>
          </a:p>
        </p:txBody>
      </p:sp>
      <p:cxnSp>
        <p:nvCxnSpPr>
          <p:cNvPr id="4121" name="Conector reto 2">
            <a:extLst>
              <a:ext uri="{FF2B5EF4-FFF2-40B4-BE49-F238E27FC236}">
                <a16:creationId xmlns:a16="http://schemas.microsoft.com/office/drawing/2014/main" id="{9F56299A-BCAE-71FA-E069-4B568CFD1D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321607" y="9933729"/>
            <a:ext cx="96442" cy="3260949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22" name="Picture 29">
            <a:extLst>
              <a:ext uri="{FF2B5EF4-FFF2-40B4-BE49-F238E27FC236}">
                <a16:creationId xmlns:a16="http://schemas.microsoft.com/office/drawing/2014/main" id="{393CF268-F4D5-D205-62A5-F9758AC22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54" y="664661"/>
            <a:ext cx="5276169" cy="261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3" name="Imagem 2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0C5A7EB1-C809-D0BC-B6AB-F97531598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9" t="49704" r="61601" b="29193"/>
          <a:stretch>
            <a:fillRect/>
          </a:stretch>
        </p:blipFill>
        <p:spPr bwMode="auto">
          <a:xfrm>
            <a:off x="25880787" y="3099121"/>
            <a:ext cx="4274003" cy="79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4" name="Imagem 3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0F76E07-FFA2-75D4-FCB7-0DF65FE85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47" t="26414" r="6683" b="12961"/>
          <a:stretch>
            <a:fillRect/>
          </a:stretch>
        </p:blipFill>
        <p:spPr bwMode="auto">
          <a:xfrm>
            <a:off x="26266551" y="1305018"/>
            <a:ext cx="5621111" cy="210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5" name="Imagem 7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76FF1ED3-032D-53EB-C2AC-89E5D3B46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2" t="72176" r="61601" b="12099"/>
          <a:stretch>
            <a:fillRect/>
          </a:stretch>
        </p:blipFill>
        <p:spPr bwMode="auto">
          <a:xfrm>
            <a:off x="30048656" y="3433857"/>
            <a:ext cx="1973717" cy="598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 descr="Uma imagem contendo Logotipo&#10;&#10;Descrição gerada automaticamente">
            <a:extLst>
              <a:ext uri="{FF2B5EF4-FFF2-40B4-BE49-F238E27FC236}">
                <a16:creationId xmlns:a16="http://schemas.microsoft.com/office/drawing/2014/main" id="{87D83290-CD86-5509-99F2-107EB8E6AA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09" y="3470886"/>
            <a:ext cx="3275665" cy="12047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636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636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5847</TotalTime>
  <Words>98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Estrutura padrão</vt:lpstr>
      <vt:lpstr>Apresentação do PowerPoint</vt:lpstr>
    </vt:vector>
  </TitlesOfParts>
  <Company>UFMG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Campos</dc:creator>
  <cp:lastModifiedBy>Lucas Pedrosa Souto Maior</cp:lastModifiedBy>
  <cp:revision>300</cp:revision>
  <cp:lastPrinted>2019-10-31T12:46:50Z</cp:lastPrinted>
  <dcterms:created xsi:type="dcterms:W3CDTF">1999-09-09T17:14:38Z</dcterms:created>
  <dcterms:modified xsi:type="dcterms:W3CDTF">2024-11-18T22:04:08Z</dcterms:modified>
</cp:coreProperties>
</file>