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8C3C3-BE6B-457B-8078-A737C44FD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A92627-0C69-4722-8543-8FB8A90F5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F1FCC0-0EE2-489A-861A-8F5B6DD1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936-561F-4469-ADFE-3C677E688289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DB6750-09AF-471B-9B3A-8A95D059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077B48-A78D-4ABA-A6F9-E1C8A444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5A30-376A-478B-B5CC-0B179150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51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6A215-D113-48B6-AA13-967A6C55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6D8EE0-E85A-4CF5-AFA2-261DD2991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4D12DE-38F9-459E-8F61-1799B706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936-561F-4469-ADFE-3C677E688289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694A2E-9E85-4FE9-A2CA-DE725B39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B499F6-7878-4CF7-9886-5497C519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5A30-376A-478B-B5CC-0B179150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55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C794DA-866E-4AA8-91D2-114D20DAF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F16A38-6400-4C72-8D5F-F41E32141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A8E485-938C-4E56-B292-DB5389DB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936-561F-4469-ADFE-3C677E688289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938DF1-E3D3-4C5D-8EDC-EE5D410F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BDD3FA-02BA-476C-A4FB-4767263B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5A30-376A-478B-B5CC-0B179150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36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DD74D-1682-4FE3-B902-D545C05A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992FA5-6105-4677-A91E-2502AF86C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69D268-7A30-4832-A286-EB82B55E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936-561F-4469-ADFE-3C677E688289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A2110D-14C7-484F-BE75-B7F14615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73B7C0-BDD8-402E-92F2-46B8990C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5A30-376A-478B-B5CC-0B179150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25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F8D5A-BD3E-4264-9021-5479E30F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BE5BD7-1108-4A21-814E-0A97B313F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B8D4EA-C68E-45BA-81D1-04A5664C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936-561F-4469-ADFE-3C677E688289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23C989-C2B3-4E7B-A786-3B801156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9CC30C-A397-4AB9-AF18-FAFCB6B1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5A30-376A-478B-B5CC-0B179150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15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E81A1-A0A1-4095-8E59-606BBF50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F68B41-0789-4FF4-A71A-9222EFD05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FD1A8C-DDDE-4E1A-AE81-114DEF7D6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CE9745-8891-4545-9958-C1AB57A8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936-561F-4469-ADFE-3C677E688289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D8D7F5-6B24-433F-9784-575BFB7B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CC6F37-4211-4487-8EEE-CDE78D0F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5A30-376A-478B-B5CC-0B179150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86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F0766-E39C-48DE-8754-B84968D09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3A042D-1A40-4105-832F-B604FE448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3EF5ED-BEF5-4D28-8EEA-187693FEC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659BB2E-6065-4F57-8B72-51251FEC8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AC4FF3-C580-4E3B-A0CE-BFBD0B21C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B183F4D-1DB3-4210-AD12-741B3E86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936-561F-4469-ADFE-3C677E688289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C5D265-291D-4D61-A6A6-E53C60D4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1EE02C-F480-41C4-A2AC-A08F405C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5A30-376A-478B-B5CC-0B179150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42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57A84-D209-4038-9F0E-0E83D3B7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9926AAD-ACD6-4310-B15F-B7DBADDF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936-561F-4469-ADFE-3C677E688289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67AD21-5C42-4316-A174-73F8F134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9E2FDA-7CE1-4158-BC75-8AFF12B0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5A30-376A-478B-B5CC-0B179150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23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446DEE3-49CB-4EFF-B0FD-0F048F07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936-561F-4469-ADFE-3C677E688289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D253C56-8C3C-4B12-957E-9EF8B2EA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DD812E-DAAF-46CC-8991-2D611043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5A30-376A-478B-B5CC-0B179150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21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FF942-FDC1-4E10-B647-EDF5D0C7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2131D0-D52E-47E2-8131-9F0261697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BCB515-2AEB-431A-AA12-7CDC0B419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D4B385-6048-4C86-B11A-1B4279B8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936-561F-4469-ADFE-3C677E688289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5420B1-04B6-4947-904F-4C2791A6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D365B3-B5A3-451B-BAA4-C3374A9F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5A30-376A-478B-B5CC-0B179150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33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D5AC2-F101-48B3-9693-935C872B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037C5E-4D35-4E7B-8D1C-AD4E30A45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657FC7-A542-40A2-ABAF-3CDA73CED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D57699-2312-4CC9-BC68-C5252A1D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B936-561F-4469-ADFE-3C677E688289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0680E8-4B10-46AC-810B-631EE36D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A4D102-6620-4C4F-BBCF-E62F8502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5A30-376A-478B-B5CC-0B179150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47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E1FA103-FA9A-4373-8A5E-D813AAFE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2A8130-0643-4498-BF55-322D63FD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FEB880-C11A-415E-B236-03247569E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B936-561F-4469-ADFE-3C677E688289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AA70C2-147F-432D-B3D3-15BE0F915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F22A86-9211-4F6B-BA9D-F07FF08A5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35A30-376A-478B-B5CC-0B179150C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04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6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48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D8FAD3-8BAF-49E8-9061-952CA67C2289}"/>
              </a:ext>
            </a:extLst>
          </p:cNvPr>
          <p:cNvSpPr txBox="1"/>
          <p:nvPr/>
        </p:nvSpPr>
        <p:spPr>
          <a:xfrm>
            <a:off x="3451273" y="2771336"/>
            <a:ext cx="5289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</a:t>
            </a:r>
            <a:r>
              <a:rPr lang="pt-BR" sz="6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470917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Renato Ribeiro</dc:creator>
  <cp:lastModifiedBy>MAGNO,</cp:lastModifiedBy>
  <cp:revision>2</cp:revision>
  <dcterms:created xsi:type="dcterms:W3CDTF">2024-02-07T21:02:01Z</dcterms:created>
  <dcterms:modified xsi:type="dcterms:W3CDTF">2024-02-27T19:25:37Z</dcterms:modified>
</cp:coreProperties>
</file>