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5B1B38"/>
    <a:srgbClr val="811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" d="100"/>
          <a:sy n="10" d="100"/>
        </p:scale>
        <p:origin x="2460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52BAA3-DF7B-4D5D-8BF8-582C075C5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9911" y="7070108"/>
            <a:ext cx="24299466" cy="15040222"/>
          </a:xfrm>
        </p:spPr>
        <p:txBody>
          <a:bodyPr anchor="b"/>
          <a:lstStyle>
            <a:lvl1pPr algn="ctr">
              <a:defRPr sz="15944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EA32DC9-9E1D-43CA-A155-BD01773ADE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6378"/>
            </a:lvl1pPr>
            <a:lvl2pPr marL="1214963" indent="0" algn="ctr">
              <a:buNone/>
              <a:defRPr sz="5315"/>
            </a:lvl2pPr>
            <a:lvl3pPr marL="2429927" indent="0" algn="ctr">
              <a:buNone/>
              <a:defRPr sz="4783"/>
            </a:lvl3pPr>
            <a:lvl4pPr marL="3644890" indent="0" algn="ctr">
              <a:buNone/>
              <a:defRPr sz="4252"/>
            </a:lvl4pPr>
            <a:lvl5pPr marL="4859853" indent="0" algn="ctr">
              <a:buNone/>
              <a:defRPr sz="4252"/>
            </a:lvl5pPr>
            <a:lvl6pPr marL="6074816" indent="0" algn="ctr">
              <a:buNone/>
              <a:defRPr sz="4252"/>
            </a:lvl6pPr>
            <a:lvl7pPr marL="7289780" indent="0" algn="ctr">
              <a:buNone/>
              <a:defRPr sz="4252"/>
            </a:lvl7pPr>
            <a:lvl8pPr marL="8504743" indent="0" algn="ctr">
              <a:buNone/>
              <a:defRPr sz="4252"/>
            </a:lvl8pPr>
            <a:lvl9pPr marL="9719706" indent="0" algn="ctr">
              <a:buNone/>
              <a:defRPr sz="4252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C2CBD8-B33D-4F89-ACCB-4F9474F5B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1370-6926-440F-BA3F-7EE2F1013C52}" type="datetimeFigureOut">
              <a:rPr lang="pt-BR" smtClean="0"/>
              <a:t>03/09/2019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774DB7-1CC4-48BF-AF7C-8F5A501D1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ECAE3F-B7FB-48E4-9C29-79529D65A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92F4-584B-464D-9AB0-F7079F6628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224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B5B5CB-2AAC-4A39-AD97-A8145F264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0D70231-688D-4160-94E8-134319FE4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2EFB47-7853-4A9D-969A-3A6DEB82E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1370-6926-440F-BA3F-7EE2F1013C52}" type="datetimeFigureOut">
              <a:rPr lang="pt-BR" smtClean="0"/>
              <a:t>03/09/2019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9B09BD-BB25-4047-B26A-56D72E1A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4C5423-4FF0-4C5A-B2DC-04E6CFD56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92F4-584B-464D-9AB0-F7079F6628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11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CCFF8AE-92F4-4B54-B4AD-BA423B0386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3185741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D51E448-CD85-4357-AC43-B9D30D5A70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27451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142A9E9-35D8-4403-B34D-EAB7C949E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1370-6926-440F-BA3F-7EE2F1013C52}" type="datetimeFigureOut">
              <a:rPr lang="pt-BR" smtClean="0"/>
              <a:t>03/09/2019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1DA5865-ED0B-4517-A652-D1A5AD4AA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83585D-9EEF-4368-A25E-55F4BA335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92F4-584B-464D-9AB0-F7079F6628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377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181838-C2F6-4D60-8568-86778216B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C257B2-43A0-4282-BF9D-6D26211FE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D7F95B-1306-421F-92FE-B464E7844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1370-6926-440F-BA3F-7EE2F1013C52}" type="datetimeFigureOut">
              <a:rPr lang="pt-BR" smtClean="0"/>
              <a:t>03/09/2019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6A51F3-7510-441A-BD85-1538497AE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971572-9395-4B34-83B6-459F52A6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92F4-584B-464D-9AB0-F7079F6628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261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E98AC5-3417-4C60-9BF4-5FA1AFB87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0576" y="10770165"/>
            <a:ext cx="27944386" cy="17970262"/>
          </a:xfrm>
        </p:spPr>
        <p:txBody>
          <a:bodyPr anchor="b"/>
          <a:lstStyle>
            <a:lvl1pPr>
              <a:defRPr sz="15944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EAEE453-0F45-42F7-9802-D7DFB5B72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10576" y="28910433"/>
            <a:ext cx="27944386" cy="9450136"/>
          </a:xfrm>
        </p:spPr>
        <p:txBody>
          <a:bodyPr/>
          <a:lstStyle>
            <a:lvl1pPr marL="0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1pPr>
            <a:lvl2pPr marL="1214963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2pPr>
            <a:lvl3pPr marL="2429927" indent="0">
              <a:buNone/>
              <a:defRPr sz="4783">
                <a:solidFill>
                  <a:schemeClr val="tx1">
                    <a:tint val="75000"/>
                  </a:schemeClr>
                </a:solidFill>
              </a:defRPr>
            </a:lvl3pPr>
            <a:lvl4pPr marL="3644890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4pPr>
            <a:lvl5pPr marL="4859853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5pPr>
            <a:lvl6pPr marL="607481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6pPr>
            <a:lvl7pPr marL="7289780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7pPr>
            <a:lvl8pPr marL="8504743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8pPr>
            <a:lvl9pPr marL="971970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A78D1E-F4F3-409C-BFA0-3C0D7752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1370-6926-440F-BA3F-7EE2F1013C52}" type="datetimeFigureOut">
              <a:rPr lang="pt-BR" smtClean="0"/>
              <a:t>03/09/2019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32F0D64-A771-4097-ACE0-C8A398C22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A633BE-098E-4492-BCE4-FC7828064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92F4-584B-464D-9AB0-F7079F6628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193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ECB68E-3E90-494D-BD41-95BFF6059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415361E-002E-4B86-B313-96EC17C07A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BED28B-03E8-472A-A667-25E3E31BB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784A839-E128-4B89-9826-3265F9C54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1370-6926-440F-BA3F-7EE2F1013C52}" type="datetimeFigureOut">
              <a:rPr lang="pt-BR" smtClean="0"/>
              <a:t>03/09/2019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9109CCB-3C59-4873-93F3-28B74D151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4212033-D6D8-4834-8776-FAE21C8AF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92F4-584B-464D-9AB0-F7079F6628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461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FC8B1B-9460-4696-A9C6-BF7761FF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671" y="2300037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7A0358F-7582-478C-8FD7-8687F6AC8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1672" y="10590160"/>
            <a:ext cx="13706416" cy="5190073"/>
          </a:xfrm>
        </p:spPr>
        <p:txBody>
          <a:bodyPr anchor="b"/>
          <a:lstStyle>
            <a:lvl1pPr marL="0" indent="0">
              <a:buNone/>
              <a:defRPr sz="6378" b="1"/>
            </a:lvl1pPr>
            <a:lvl2pPr marL="1214963" indent="0">
              <a:buNone/>
              <a:defRPr sz="5315" b="1"/>
            </a:lvl2pPr>
            <a:lvl3pPr marL="2429927" indent="0">
              <a:buNone/>
              <a:defRPr sz="4783" b="1"/>
            </a:lvl3pPr>
            <a:lvl4pPr marL="3644890" indent="0">
              <a:buNone/>
              <a:defRPr sz="4252" b="1"/>
            </a:lvl4pPr>
            <a:lvl5pPr marL="4859853" indent="0">
              <a:buNone/>
              <a:defRPr sz="4252" b="1"/>
            </a:lvl5pPr>
            <a:lvl6pPr marL="6074816" indent="0">
              <a:buNone/>
              <a:defRPr sz="4252" b="1"/>
            </a:lvl6pPr>
            <a:lvl7pPr marL="7289780" indent="0">
              <a:buNone/>
              <a:defRPr sz="4252" b="1"/>
            </a:lvl7pPr>
            <a:lvl8pPr marL="8504743" indent="0">
              <a:buNone/>
              <a:defRPr sz="4252" b="1"/>
            </a:lvl8pPr>
            <a:lvl9pPr marL="9719706" indent="0">
              <a:buNone/>
              <a:defRPr sz="425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04D0B79-4C27-4EB7-8A2E-15D1AE33A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31672" y="15780233"/>
            <a:ext cx="13706416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F288BD0-60B6-448A-9EBE-5ACC8D24B7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402140" y="10590160"/>
            <a:ext cx="13773917" cy="5190073"/>
          </a:xfrm>
        </p:spPr>
        <p:txBody>
          <a:bodyPr anchor="b"/>
          <a:lstStyle>
            <a:lvl1pPr marL="0" indent="0">
              <a:buNone/>
              <a:defRPr sz="6378" b="1"/>
            </a:lvl1pPr>
            <a:lvl2pPr marL="1214963" indent="0">
              <a:buNone/>
              <a:defRPr sz="5315" b="1"/>
            </a:lvl2pPr>
            <a:lvl3pPr marL="2429927" indent="0">
              <a:buNone/>
              <a:defRPr sz="4783" b="1"/>
            </a:lvl3pPr>
            <a:lvl4pPr marL="3644890" indent="0">
              <a:buNone/>
              <a:defRPr sz="4252" b="1"/>
            </a:lvl4pPr>
            <a:lvl5pPr marL="4859853" indent="0">
              <a:buNone/>
              <a:defRPr sz="4252" b="1"/>
            </a:lvl5pPr>
            <a:lvl6pPr marL="6074816" indent="0">
              <a:buNone/>
              <a:defRPr sz="4252" b="1"/>
            </a:lvl6pPr>
            <a:lvl7pPr marL="7289780" indent="0">
              <a:buNone/>
              <a:defRPr sz="4252" b="1"/>
            </a:lvl7pPr>
            <a:lvl8pPr marL="8504743" indent="0">
              <a:buNone/>
              <a:defRPr sz="4252" b="1"/>
            </a:lvl8pPr>
            <a:lvl9pPr marL="9719706" indent="0">
              <a:buNone/>
              <a:defRPr sz="425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951B6D4-0086-48F6-B7B3-D1CACB382B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402140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C22EB5A-DC9A-4B6C-A5C0-FD241CE8A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1370-6926-440F-BA3F-7EE2F1013C52}" type="datetimeFigureOut">
              <a:rPr lang="pt-BR" smtClean="0"/>
              <a:t>03/09/2019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F711C6D-A606-4C8A-AB24-75ADBF0F6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5DEB7EB-55F4-4F7C-AE01-6B16B194F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92F4-584B-464D-9AB0-F7079F6628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2913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1E9597-D45D-46EB-B04C-1E794BAAF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E81D95D-683A-4540-A06B-DF9927D77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1370-6926-440F-BA3F-7EE2F1013C52}" type="datetimeFigureOut">
              <a:rPr lang="pt-BR" smtClean="0"/>
              <a:t>03/09/2019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652F8F5-B41E-44AA-954A-3385F1717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C0241F2-AE5F-49B9-A985-CED5FB400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92F4-584B-464D-9AB0-F7079F6628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23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E9027C5-0EBA-4B18-B117-000B6106C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1370-6926-440F-BA3F-7EE2F1013C52}" type="datetimeFigureOut">
              <a:rPr lang="pt-BR" smtClean="0"/>
              <a:t>03/09/2019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3CACB54-C514-43D1-AFD5-047620206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177ABAC-050A-46EA-ABA9-1C3C228B2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92F4-584B-464D-9AB0-F7079F6628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4160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E6475F-3275-45FC-8407-7ACDE067F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672" y="2880042"/>
            <a:ext cx="10449613" cy="10080149"/>
          </a:xfrm>
        </p:spPr>
        <p:txBody>
          <a:bodyPr anchor="b"/>
          <a:lstStyle>
            <a:lvl1pPr>
              <a:defRPr sz="8504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8EA5B7-2223-41D1-807D-37F16036F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73917" y="6220095"/>
            <a:ext cx="16402140" cy="30700453"/>
          </a:xfrm>
        </p:spPr>
        <p:txBody>
          <a:bodyPr/>
          <a:lstStyle>
            <a:lvl1pPr>
              <a:defRPr sz="8504"/>
            </a:lvl1pPr>
            <a:lvl2pPr>
              <a:defRPr sz="7441"/>
            </a:lvl2pPr>
            <a:lvl3pPr>
              <a:defRPr sz="6378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E51DED7-F153-422D-B604-7051C8334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1672" y="12960191"/>
            <a:ext cx="10449613" cy="24010358"/>
          </a:xfrm>
        </p:spPr>
        <p:txBody>
          <a:bodyPr/>
          <a:lstStyle>
            <a:lvl1pPr marL="0" indent="0">
              <a:buNone/>
              <a:defRPr sz="4252"/>
            </a:lvl1pPr>
            <a:lvl2pPr marL="1214963" indent="0">
              <a:buNone/>
              <a:defRPr sz="3720"/>
            </a:lvl2pPr>
            <a:lvl3pPr marL="2429927" indent="0">
              <a:buNone/>
              <a:defRPr sz="3189"/>
            </a:lvl3pPr>
            <a:lvl4pPr marL="3644890" indent="0">
              <a:buNone/>
              <a:defRPr sz="2657"/>
            </a:lvl4pPr>
            <a:lvl5pPr marL="4859853" indent="0">
              <a:buNone/>
              <a:defRPr sz="2657"/>
            </a:lvl5pPr>
            <a:lvl6pPr marL="6074816" indent="0">
              <a:buNone/>
              <a:defRPr sz="2657"/>
            </a:lvl6pPr>
            <a:lvl7pPr marL="7289780" indent="0">
              <a:buNone/>
              <a:defRPr sz="2657"/>
            </a:lvl7pPr>
            <a:lvl8pPr marL="8504743" indent="0">
              <a:buNone/>
              <a:defRPr sz="2657"/>
            </a:lvl8pPr>
            <a:lvl9pPr marL="9719706" indent="0">
              <a:buNone/>
              <a:defRPr sz="265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9D4DFA0-C842-4C6B-924B-3030983BE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1370-6926-440F-BA3F-7EE2F1013C52}" type="datetimeFigureOut">
              <a:rPr lang="pt-BR" smtClean="0"/>
              <a:t>03/09/2019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9415146-9DD0-428F-966C-C5C489960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8289AA-D792-457B-8B2B-9F8ABA276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92F4-584B-464D-9AB0-F7079F6628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391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27F3C9-EA0B-473A-9F7F-D0C5928D4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672" y="2880042"/>
            <a:ext cx="10449613" cy="10080149"/>
          </a:xfrm>
        </p:spPr>
        <p:txBody>
          <a:bodyPr anchor="b"/>
          <a:lstStyle>
            <a:lvl1pPr>
              <a:defRPr sz="8504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5AF8E97-8274-4DD0-B382-290CB1F7EC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773917" y="6220095"/>
            <a:ext cx="16402140" cy="30700453"/>
          </a:xfrm>
        </p:spPr>
        <p:txBody>
          <a:bodyPr/>
          <a:lstStyle>
            <a:lvl1pPr marL="0" indent="0">
              <a:buNone/>
              <a:defRPr sz="8504"/>
            </a:lvl1pPr>
            <a:lvl2pPr marL="1214963" indent="0">
              <a:buNone/>
              <a:defRPr sz="7441"/>
            </a:lvl2pPr>
            <a:lvl3pPr marL="2429927" indent="0">
              <a:buNone/>
              <a:defRPr sz="6378"/>
            </a:lvl3pPr>
            <a:lvl4pPr marL="3644890" indent="0">
              <a:buNone/>
              <a:defRPr sz="5315"/>
            </a:lvl4pPr>
            <a:lvl5pPr marL="4859853" indent="0">
              <a:buNone/>
              <a:defRPr sz="5315"/>
            </a:lvl5pPr>
            <a:lvl6pPr marL="6074816" indent="0">
              <a:buNone/>
              <a:defRPr sz="5315"/>
            </a:lvl6pPr>
            <a:lvl7pPr marL="7289780" indent="0">
              <a:buNone/>
              <a:defRPr sz="5315"/>
            </a:lvl7pPr>
            <a:lvl8pPr marL="8504743" indent="0">
              <a:buNone/>
              <a:defRPr sz="5315"/>
            </a:lvl8pPr>
            <a:lvl9pPr marL="9719706" indent="0">
              <a:buNone/>
              <a:defRPr sz="5315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558F3F9-68F7-4C0D-9C4A-6240FE1FD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1672" y="12960191"/>
            <a:ext cx="10449613" cy="24010358"/>
          </a:xfrm>
        </p:spPr>
        <p:txBody>
          <a:bodyPr/>
          <a:lstStyle>
            <a:lvl1pPr marL="0" indent="0">
              <a:buNone/>
              <a:defRPr sz="4252"/>
            </a:lvl1pPr>
            <a:lvl2pPr marL="1214963" indent="0">
              <a:buNone/>
              <a:defRPr sz="3720"/>
            </a:lvl2pPr>
            <a:lvl3pPr marL="2429927" indent="0">
              <a:buNone/>
              <a:defRPr sz="3189"/>
            </a:lvl3pPr>
            <a:lvl4pPr marL="3644890" indent="0">
              <a:buNone/>
              <a:defRPr sz="2657"/>
            </a:lvl4pPr>
            <a:lvl5pPr marL="4859853" indent="0">
              <a:buNone/>
              <a:defRPr sz="2657"/>
            </a:lvl5pPr>
            <a:lvl6pPr marL="6074816" indent="0">
              <a:buNone/>
              <a:defRPr sz="2657"/>
            </a:lvl6pPr>
            <a:lvl7pPr marL="7289780" indent="0">
              <a:buNone/>
              <a:defRPr sz="2657"/>
            </a:lvl7pPr>
            <a:lvl8pPr marL="8504743" indent="0">
              <a:buNone/>
              <a:defRPr sz="2657"/>
            </a:lvl8pPr>
            <a:lvl9pPr marL="9719706" indent="0">
              <a:buNone/>
              <a:defRPr sz="265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1344717-5786-4E66-8F05-0CFADF58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1370-6926-440F-BA3F-7EE2F1013C52}" type="datetimeFigureOut">
              <a:rPr lang="pt-BR" smtClean="0"/>
              <a:t>03/09/2019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1DE5B8A-6301-405A-9C9A-5D2F1E595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18253D2-9F96-4A86-9F4D-47E53D336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92F4-584B-464D-9AB0-F7079F6628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1290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4F8BA40-C691-4588-B6F7-7F57AD9D0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451" y="2300037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07B966-CA01-40B7-A475-C8DE5503E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042DF4-E47A-49A8-9D36-EA648CD8D2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27451" y="40040594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E1370-6926-440F-BA3F-7EE2F1013C52}" type="datetimeFigureOut">
              <a:rPr lang="pt-BR" smtClean="0"/>
              <a:t>03/09/2019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A62FB57-BCCD-4546-85DF-2B0CADDC0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32264" y="40040594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AC10AB-6ADB-4973-B113-E871593A82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881997" y="40040594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892F4-584B-464D-9AB0-F7079F6628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746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2429927" rtl="0" eaLnBrk="1" latinLnBrk="0" hangingPunct="1">
        <a:lnSpc>
          <a:spcPct val="90000"/>
        </a:lnSpc>
        <a:spcBef>
          <a:spcPct val="0"/>
        </a:spcBef>
        <a:buNone/>
        <a:defRPr sz="11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7482" indent="-607482" algn="l" defTabSz="2429927" rtl="0" eaLnBrk="1" latinLnBrk="0" hangingPunct="1">
        <a:lnSpc>
          <a:spcPct val="90000"/>
        </a:lnSpc>
        <a:spcBef>
          <a:spcPts val="265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22445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037408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3pPr>
      <a:lvl4pPr marL="4252371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4pPr>
      <a:lvl5pPr marL="5467335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5pPr>
      <a:lvl6pPr marL="6682298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6pPr>
      <a:lvl7pPr marL="7897261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7pPr>
      <a:lvl8pPr marL="9112225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8pPr>
      <a:lvl9pPr marL="10327188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1pPr>
      <a:lvl2pPr marL="121496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2pPr>
      <a:lvl3pPr marL="2429927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3pPr>
      <a:lvl4pPr marL="364489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4pPr>
      <a:lvl5pPr marL="485985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5pPr>
      <a:lvl6pPr marL="6074816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6pPr>
      <a:lvl7pPr marL="728978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7pPr>
      <a:lvl8pPr marL="850474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8pPr>
      <a:lvl9pPr marL="9719706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4" Type="http://schemas.openxmlformats.org/officeDocument/2006/relationships/image" Target="../media/image3.svg"/><Relationship Id="rId9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ráfico 42">
            <a:extLst>
              <a:ext uri="{FF2B5EF4-FFF2-40B4-BE49-F238E27FC236}">
                <a16:creationId xmlns:a16="http://schemas.microsoft.com/office/drawing/2014/main" id="{BD79190B-7AEF-4090-A9A0-AA6885B656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15923" y="19856450"/>
            <a:ext cx="29089841" cy="21833889"/>
          </a:xfrm>
          <a:prstGeom prst="rect">
            <a:avLst/>
          </a:prstGeom>
        </p:spPr>
      </p:pic>
      <p:sp>
        <p:nvSpPr>
          <p:cNvPr id="39" name="Retângulo 38">
            <a:extLst>
              <a:ext uri="{FF2B5EF4-FFF2-40B4-BE49-F238E27FC236}">
                <a16:creationId xmlns:a16="http://schemas.microsoft.com/office/drawing/2014/main" id="{B6E8BABD-ACC8-4C23-9FDA-B0432B92AC32}"/>
              </a:ext>
            </a:extLst>
          </p:cNvPr>
          <p:cNvSpPr/>
          <p:nvPr/>
        </p:nvSpPr>
        <p:spPr>
          <a:xfrm>
            <a:off x="0" y="0"/>
            <a:ext cx="32399288" cy="4408488"/>
          </a:xfrm>
          <a:prstGeom prst="rect">
            <a:avLst/>
          </a:prstGeom>
          <a:solidFill>
            <a:srgbClr val="5B1B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327E62F-B507-48D8-B557-0635C2E6524D}"/>
              </a:ext>
            </a:extLst>
          </p:cNvPr>
          <p:cNvSpPr/>
          <p:nvPr/>
        </p:nvSpPr>
        <p:spPr>
          <a:xfrm>
            <a:off x="997744" y="4832350"/>
            <a:ext cx="30605412" cy="37312918"/>
          </a:xfrm>
          <a:prstGeom prst="rect">
            <a:avLst/>
          </a:prstGeom>
          <a:solidFill>
            <a:srgbClr val="FFFFFF">
              <a:alpha val="6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6" name="CaixaDeTexto 62">
            <a:extLst>
              <a:ext uri="{FF2B5EF4-FFF2-40B4-BE49-F238E27FC236}">
                <a16:creationId xmlns:a16="http://schemas.microsoft.com/office/drawing/2014/main" id="{E4F8D40F-083D-4DD1-9EE1-3F52ACE0C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11213" y="1728788"/>
            <a:ext cx="46402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800" dirty="0">
                <a:solidFill>
                  <a:schemeClr val="bg1"/>
                </a:solidFill>
                <a:latin typeface="Arial" panose="020B0604020202020204" pitchFamily="34" charset="0"/>
              </a:rPr>
              <a:t>LOGO/BRASÃO</a:t>
            </a:r>
          </a:p>
          <a:p>
            <a:pPr eaLnBrk="1" hangingPunct="1"/>
            <a:r>
              <a:rPr lang="pt-BR" altLang="pt-BR" sz="2800" dirty="0">
                <a:solidFill>
                  <a:schemeClr val="bg1"/>
                </a:solidFill>
                <a:latin typeface="Arial" panose="020B0604020202020204" pitchFamily="34" charset="0"/>
              </a:rPr>
              <a:t> DA INSTITUIÇÃO </a:t>
            </a:r>
          </a:p>
        </p:txBody>
      </p:sp>
      <p:sp>
        <p:nvSpPr>
          <p:cNvPr id="7" name="Retângulo 5">
            <a:extLst>
              <a:ext uri="{FF2B5EF4-FFF2-40B4-BE49-F238E27FC236}">
                <a16:creationId xmlns:a16="http://schemas.microsoft.com/office/drawing/2014/main" id="{7A1A5BD0-CB61-46D3-85F5-A64A8292B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725" y="2205038"/>
            <a:ext cx="25195213" cy="701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pt-BR" altLang="pt-BR" sz="6000" dirty="0">
                <a:solidFill>
                  <a:schemeClr val="bg1"/>
                </a:solidFill>
              </a:rPr>
              <a:t>NOME DA UNIVERSIDADE ou</a:t>
            </a:r>
          </a:p>
          <a:p>
            <a:pPr algn="ctr"/>
            <a:r>
              <a:rPr lang="pt-BR" altLang="pt-BR" sz="6000" dirty="0">
                <a:solidFill>
                  <a:schemeClr val="bg1"/>
                </a:solidFill>
              </a:rPr>
              <a:t>INSTITUIÇÃO QUE TRABALHA</a:t>
            </a:r>
          </a:p>
          <a:p>
            <a:pPr algn="ctr"/>
            <a:r>
              <a:rPr lang="pt-BR" altLang="pt-BR" sz="4400" dirty="0"/>
              <a:t> </a:t>
            </a:r>
            <a:endParaRPr lang="pt-BR" altLang="pt-BR" sz="4000" b="1" dirty="0"/>
          </a:p>
          <a:p>
            <a:pPr algn="ctr"/>
            <a:r>
              <a:rPr lang="pt-BR" altLang="pt-BR" sz="7200" b="1" dirty="0"/>
              <a:t>TÍTULO DO TRABALHO</a:t>
            </a:r>
          </a:p>
          <a:p>
            <a:pPr algn="ctr"/>
            <a:r>
              <a:rPr lang="pt-BR" altLang="pt-BR" sz="7200" b="1" dirty="0"/>
              <a:t> </a:t>
            </a:r>
          </a:p>
          <a:p>
            <a:pPr algn="ctr">
              <a:spcBef>
                <a:spcPts val="600"/>
              </a:spcBef>
            </a:pPr>
            <a:r>
              <a:rPr lang="pt-BR" altLang="pt-BR" sz="4400" dirty="0"/>
              <a:t>Nome completo do autor principal </a:t>
            </a:r>
            <a:r>
              <a:rPr lang="pt-BR" altLang="pt-BR" sz="4400" baseline="30000" dirty="0"/>
              <a:t>1</a:t>
            </a:r>
            <a:r>
              <a:rPr lang="pt-BR" altLang="pt-BR" sz="4400" dirty="0"/>
              <a:t>; Nome completo do </a:t>
            </a:r>
            <a:r>
              <a:rPr lang="pt-BR" altLang="pt-BR" sz="4400" dirty="0" err="1"/>
              <a:t>co-autor</a:t>
            </a:r>
            <a:r>
              <a:rPr lang="pt-BR" altLang="pt-BR" sz="4400" dirty="0"/>
              <a:t> </a:t>
            </a:r>
            <a:r>
              <a:rPr lang="pt-BR" altLang="pt-BR" sz="4400" baseline="30000" dirty="0"/>
              <a:t>2 </a:t>
            </a:r>
            <a:r>
              <a:rPr lang="pt-BR" altLang="pt-BR" sz="4400" dirty="0"/>
              <a:t>; Nome completo do </a:t>
            </a:r>
            <a:r>
              <a:rPr lang="pt-BR" altLang="pt-BR" sz="4400" dirty="0" err="1"/>
              <a:t>co-autor</a:t>
            </a:r>
            <a:r>
              <a:rPr lang="pt-BR" altLang="pt-BR" sz="4400" dirty="0"/>
              <a:t> </a:t>
            </a:r>
            <a:r>
              <a:rPr lang="pt-BR" altLang="pt-BR" sz="4400" baseline="30000" dirty="0"/>
              <a:t>3</a:t>
            </a:r>
            <a:r>
              <a:rPr lang="pt-BR" altLang="pt-BR" sz="4400" dirty="0"/>
              <a:t> ; Nome completo do </a:t>
            </a:r>
            <a:r>
              <a:rPr lang="pt-BR" altLang="pt-BR" sz="4400" dirty="0" err="1"/>
              <a:t>co-autor</a:t>
            </a:r>
            <a:r>
              <a:rPr lang="pt-BR" altLang="pt-BR" sz="4400" dirty="0"/>
              <a:t> </a:t>
            </a:r>
            <a:r>
              <a:rPr lang="pt-BR" altLang="pt-BR" sz="4400" baseline="30000" dirty="0"/>
              <a:t>4 </a:t>
            </a:r>
            <a:r>
              <a:rPr lang="pt-BR" altLang="pt-BR" sz="4400" dirty="0"/>
              <a:t>; Nome completo do </a:t>
            </a:r>
            <a:r>
              <a:rPr lang="pt-BR" altLang="pt-BR" sz="4400" dirty="0" err="1"/>
              <a:t>co-autor</a:t>
            </a:r>
            <a:r>
              <a:rPr lang="pt-BR" altLang="pt-BR" sz="4400" dirty="0"/>
              <a:t> </a:t>
            </a:r>
            <a:r>
              <a:rPr lang="pt-BR" altLang="pt-BR" sz="4400" baseline="30000" dirty="0"/>
              <a:t>5</a:t>
            </a:r>
            <a:r>
              <a:rPr lang="pt-BR" altLang="pt-BR" sz="4400" dirty="0"/>
              <a:t> ;</a:t>
            </a:r>
          </a:p>
          <a:p>
            <a:pPr algn="ctr">
              <a:spcBef>
                <a:spcPts val="600"/>
              </a:spcBef>
            </a:pPr>
            <a:endParaRPr lang="pt-BR" altLang="pt-BR" sz="4400" dirty="0"/>
          </a:p>
        </p:txBody>
      </p:sp>
      <p:sp>
        <p:nvSpPr>
          <p:cNvPr id="8" name="Text Box 10">
            <a:extLst>
              <a:ext uri="{FF2B5EF4-FFF2-40B4-BE49-F238E27FC236}">
                <a16:creationId xmlns:a16="http://schemas.microsoft.com/office/drawing/2014/main" id="{2CCEBF6F-1443-4B30-81DA-2428E4825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5875" y="32523113"/>
            <a:ext cx="1825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70" tIns="45185" rIns="90370" bIns="45185">
            <a:spAutoFit/>
          </a:bodyPr>
          <a:lstStyle>
            <a:lvl1pPr defTabSz="904875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04875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04875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04875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04875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 sz="2400">
              <a:latin typeface="Arial" panose="020B0604020202020204" pitchFamily="34" charset="0"/>
            </a:endParaRPr>
          </a:p>
        </p:txBody>
      </p:sp>
      <p:sp>
        <p:nvSpPr>
          <p:cNvPr id="9" name="Text Box 18">
            <a:extLst>
              <a:ext uri="{FF2B5EF4-FFF2-40B4-BE49-F238E27FC236}">
                <a16:creationId xmlns:a16="http://schemas.microsoft.com/office/drawing/2014/main" id="{5F110BB8-AF74-4461-AA81-7C7C5797B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0363" y="27922538"/>
            <a:ext cx="7273926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370" tIns="45185" rIns="90370" bIns="45185">
            <a:spAutoFit/>
          </a:bodyPr>
          <a:lstStyle>
            <a:lvl1pPr defTabSz="904875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04875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04875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04875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04875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ja-JP" sz="3800" b="1">
                <a:latin typeface="Arial" panose="020B0604020202020204" pitchFamily="34" charset="0"/>
                <a:ea typeface="MS Mincho" panose="02020609040205080304" pitchFamily="49" charset="-128"/>
              </a:rPr>
              <a:t>      </a:t>
            </a:r>
            <a:endParaRPr lang="en-US" altLang="pt-BR" sz="3800" b="1"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10" name="Rectangle 142">
            <a:extLst>
              <a:ext uri="{FF2B5EF4-FFF2-40B4-BE49-F238E27FC236}">
                <a16:creationId xmlns:a16="http://schemas.microsoft.com/office/drawing/2014/main" id="{FC4F7E3F-C1A9-434F-9FB2-81C27C76C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38463" y="22463125"/>
            <a:ext cx="1841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48" tIns="45672" rIns="91348" bIns="45672" anchor="ctr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pt-BR" altLang="pt-BR"/>
          </a:p>
        </p:txBody>
      </p:sp>
      <p:sp>
        <p:nvSpPr>
          <p:cNvPr id="11" name="Rectangle 459">
            <a:extLst>
              <a:ext uri="{FF2B5EF4-FFF2-40B4-BE49-F238E27FC236}">
                <a16:creationId xmlns:a16="http://schemas.microsoft.com/office/drawing/2014/main" id="{DB8B2C50-FFE4-4510-98E6-9B6277040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38165088"/>
            <a:ext cx="1841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48" tIns="45672" rIns="91348" bIns="45672" anchor="ctr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pt-BR" altLang="pt-BR" sz="1900"/>
          </a:p>
        </p:txBody>
      </p:sp>
      <p:sp>
        <p:nvSpPr>
          <p:cNvPr id="12" name="Rectangle 460">
            <a:extLst>
              <a:ext uri="{FF2B5EF4-FFF2-40B4-BE49-F238E27FC236}">
                <a16:creationId xmlns:a16="http://schemas.microsoft.com/office/drawing/2014/main" id="{F5BFDB4C-28C1-4A8E-849A-6EE55465D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38279388"/>
            <a:ext cx="234950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48" tIns="45672" rIns="91348" bIns="45672" anchor="ctr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br>
              <a:rPr lang="pt-BR" altLang="pt-BR" sz="900"/>
            </a:br>
            <a:endParaRPr lang="pt-BR" altLang="pt-BR" sz="1900"/>
          </a:p>
          <a:p>
            <a:r>
              <a:rPr lang="pt-BR" altLang="pt-BR" sz="1400" b="1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endParaRPr lang="pt-BR" altLang="pt-BR" sz="900"/>
          </a:p>
          <a:p>
            <a:endParaRPr lang="pt-BR" altLang="pt-BR" sz="1900"/>
          </a:p>
        </p:txBody>
      </p:sp>
      <p:sp>
        <p:nvSpPr>
          <p:cNvPr id="13" name="Rectangle 496">
            <a:extLst>
              <a:ext uri="{FF2B5EF4-FFF2-40B4-BE49-F238E27FC236}">
                <a16:creationId xmlns:a16="http://schemas.microsoft.com/office/drawing/2014/main" id="{6B05D1FE-68CD-4F74-B586-7A61E6CE8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63" y="37184013"/>
            <a:ext cx="1841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48" tIns="45672" rIns="91348" bIns="45672" anchor="ctr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pt-BR" altLang="pt-BR" sz="1900"/>
          </a:p>
        </p:txBody>
      </p:sp>
      <p:sp>
        <p:nvSpPr>
          <p:cNvPr id="14" name="Rectangle 497">
            <a:extLst>
              <a:ext uri="{FF2B5EF4-FFF2-40B4-BE49-F238E27FC236}">
                <a16:creationId xmlns:a16="http://schemas.microsoft.com/office/drawing/2014/main" id="{08E6F12D-6E6F-43B7-BE25-3CBE338D4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63" y="37984113"/>
            <a:ext cx="1841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48" tIns="45672" rIns="91348" bIns="45672" anchor="ctr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pt-BR" altLang="pt-BR" sz="1900"/>
          </a:p>
        </p:txBody>
      </p:sp>
      <p:sp>
        <p:nvSpPr>
          <p:cNvPr id="15" name="Rectangle 498">
            <a:extLst>
              <a:ext uri="{FF2B5EF4-FFF2-40B4-BE49-F238E27FC236}">
                <a16:creationId xmlns:a16="http://schemas.microsoft.com/office/drawing/2014/main" id="{681A3339-2BF7-494F-A076-E50F0F5D9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63" y="37984113"/>
            <a:ext cx="1841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48" tIns="45672" rIns="91348" bIns="45672" anchor="ctr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pt-BR" altLang="pt-BR" sz="1900"/>
          </a:p>
        </p:txBody>
      </p:sp>
      <p:sp>
        <p:nvSpPr>
          <p:cNvPr id="16" name="Rectangle 499">
            <a:extLst>
              <a:ext uri="{FF2B5EF4-FFF2-40B4-BE49-F238E27FC236}">
                <a16:creationId xmlns:a16="http://schemas.microsoft.com/office/drawing/2014/main" id="{B074F5E2-E1F3-48EC-A4D0-3D87499C5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63" y="37984113"/>
            <a:ext cx="1841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48" tIns="45672" rIns="91348" bIns="45672" anchor="ctr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pt-BR" altLang="pt-BR" sz="1900"/>
          </a:p>
        </p:txBody>
      </p:sp>
      <p:sp>
        <p:nvSpPr>
          <p:cNvPr id="17" name="Text Box 524">
            <a:extLst>
              <a:ext uri="{FF2B5EF4-FFF2-40B4-BE49-F238E27FC236}">
                <a16:creationId xmlns:a16="http://schemas.microsoft.com/office/drawing/2014/main" id="{B0D14EBD-FE45-4C50-B4BE-AD595FF5D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1650" y="29206825"/>
            <a:ext cx="13165138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1" rIns="91386" bIns="45691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3800">
                <a:latin typeface="Arial" panose="020B0604020202020204" pitchFamily="34" charset="0"/>
              </a:rPr>
              <a:t>	</a:t>
            </a:r>
          </a:p>
        </p:txBody>
      </p:sp>
      <p:sp>
        <p:nvSpPr>
          <p:cNvPr id="18" name="Text Box 527">
            <a:extLst>
              <a:ext uri="{FF2B5EF4-FFF2-40B4-BE49-F238E27FC236}">
                <a16:creationId xmlns:a16="http://schemas.microsoft.com/office/drawing/2014/main" id="{49EE6F6E-60BF-4716-9A59-BAC82FC37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3325" y="13255625"/>
            <a:ext cx="14720888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1" rIns="91386" bIns="45691">
            <a:spAutoFit/>
          </a:bodyPr>
          <a:lstStyle>
            <a:lvl1pPr marL="454025" indent="-454025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990000"/>
              </a:buClr>
            </a:pPr>
            <a:r>
              <a:rPr lang="pt-BR" altLang="pt-BR" sz="3800" b="1">
                <a:latin typeface="Arial" panose="020B0604020202020204" pitchFamily="34" charset="0"/>
              </a:rPr>
              <a:t> 		</a:t>
            </a:r>
            <a:endParaRPr lang="pt-BR" altLang="pt-BR" sz="3800" b="1" u="sng">
              <a:latin typeface="Arial" panose="020B0604020202020204" pitchFamily="34" charset="0"/>
            </a:endParaRPr>
          </a:p>
          <a:p>
            <a:pPr algn="just" eaLnBrk="1" hangingPunct="1">
              <a:buClr>
                <a:srgbClr val="990000"/>
              </a:buClr>
            </a:pPr>
            <a:endParaRPr lang="pt-BR" altLang="pt-BR" sz="3800" u="sng">
              <a:latin typeface="Arial" panose="020B0604020202020204" pitchFamily="34" charset="0"/>
            </a:endParaRPr>
          </a:p>
        </p:txBody>
      </p:sp>
      <p:sp>
        <p:nvSpPr>
          <p:cNvPr id="19" name="Espaço Reservado para Conteúdo 53">
            <a:extLst>
              <a:ext uri="{FF2B5EF4-FFF2-40B4-BE49-F238E27FC236}">
                <a16:creationId xmlns:a16="http://schemas.microsoft.com/office/drawing/2014/main" id="{A0C019F3-E5C6-42A3-BE35-8D794B1B7734}"/>
              </a:ext>
            </a:extLst>
          </p:cNvPr>
          <p:cNvSpPr txBox="1">
            <a:spLocks/>
          </p:cNvSpPr>
          <p:nvPr/>
        </p:nvSpPr>
        <p:spPr bwMode="auto">
          <a:xfrm>
            <a:off x="839788" y="12269788"/>
            <a:ext cx="14744700" cy="1148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/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pt-BR" altLang="pt-BR" sz="5400">
                <a:latin typeface="Arial" panose="020B0604020202020204" pitchFamily="34" charset="0"/>
              </a:rPr>
              <a:t>O pôster deve ser preparado conforme a estrutura do resumo submetido ao 1CCNUTRI. Desta forma o trabalho deve conter introdução, materiais e métodos, resultados e discussões e conclusões. Acrescente a bibliografia. Para mostrar os resultados poderão ser usados gráficos, figuras, fotografias e tabelas. Como o conteúdo do pôster deve ser visível a uma distância de pelo menos 2 metros, escreva o texto usando fontes de tamanho adequado </a:t>
            </a:r>
            <a:endParaRPr lang="pt-BR" altLang="pt-BR" sz="5400" b="1">
              <a:latin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pt-BR" altLang="pt-BR" sz="5400" b="1">
                <a:latin typeface="Arial" panose="020B0604020202020204" pitchFamily="34" charset="0"/>
              </a:rPr>
              <a:t>Na introdução deve constar o objetivo – </a:t>
            </a:r>
            <a:r>
              <a:rPr lang="pt-BR" altLang="pt-BR" sz="5400" b="1">
                <a:solidFill>
                  <a:srgbClr val="FF0000"/>
                </a:solidFill>
                <a:latin typeface="Arial" panose="020B0604020202020204" pitchFamily="34" charset="0"/>
              </a:rPr>
              <a:t>Letra Arial, tamanho 54 </a:t>
            </a: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Blip>
                <a:blip r:embed="rId5"/>
              </a:buBlip>
            </a:pPr>
            <a:endParaRPr lang="pt-BR" altLang="pt-BR" sz="4000" b="1">
              <a:latin typeface="Arial" panose="020B0604020202020204" pitchFamily="34" charset="0"/>
            </a:endParaRPr>
          </a:p>
        </p:txBody>
      </p:sp>
      <p:sp>
        <p:nvSpPr>
          <p:cNvPr id="20" name="Espaço Reservado para Conteúdo 53">
            <a:extLst>
              <a:ext uri="{FF2B5EF4-FFF2-40B4-BE49-F238E27FC236}">
                <a16:creationId xmlns:a16="http://schemas.microsoft.com/office/drawing/2014/main" id="{3C4F6C02-D8F4-438A-809D-23547BECA622}"/>
              </a:ext>
            </a:extLst>
          </p:cNvPr>
          <p:cNvSpPr txBox="1">
            <a:spLocks/>
          </p:cNvSpPr>
          <p:nvPr/>
        </p:nvSpPr>
        <p:spPr bwMode="auto">
          <a:xfrm>
            <a:off x="482600" y="25414288"/>
            <a:ext cx="15012988" cy="720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1813" tIns="215899" rIns="431813" bIns="215899"/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5400">
                <a:latin typeface="Arial" panose="020B0604020202020204" pitchFamily="34" charset="0"/>
              </a:rPr>
              <a:t>Deve ser descria a metodologia aplicada ao trabalho com dados acerca das amostras, os materiais utilizados (questionários, instrumentos de diagnósticos...) e os métodos utilizados. </a:t>
            </a:r>
          </a:p>
          <a:p>
            <a:pPr algn="just" eaLnBrk="1" hangingPunct="1"/>
            <a:r>
              <a:rPr lang="pt-BR" altLang="pt-BR" sz="5400" b="1">
                <a:solidFill>
                  <a:srgbClr val="FF0000"/>
                </a:solidFill>
                <a:latin typeface="Arial" panose="020B0604020202020204" pitchFamily="34" charset="0"/>
              </a:rPr>
              <a:t>Letra Arial, tamanho 54 </a:t>
            </a:r>
            <a:endParaRPr lang="en-US" altLang="pt-BR" sz="540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pt-BR" altLang="pt-BR" sz="5400" b="1">
                <a:latin typeface="Arial" panose="020B0604020202020204" pitchFamily="34" charset="0"/>
              </a:rPr>
              <a:t>  </a:t>
            </a:r>
          </a:p>
        </p:txBody>
      </p:sp>
      <p:sp>
        <p:nvSpPr>
          <p:cNvPr id="21" name="Espaço Reservado para Conteúdo 53">
            <a:extLst>
              <a:ext uri="{FF2B5EF4-FFF2-40B4-BE49-F238E27FC236}">
                <a16:creationId xmlns:a16="http://schemas.microsoft.com/office/drawing/2014/main" id="{5C937436-50EE-4139-A23A-6650C30BD00C}"/>
              </a:ext>
            </a:extLst>
          </p:cNvPr>
          <p:cNvSpPr txBox="1">
            <a:spLocks/>
          </p:cNvSpPr>
          <p:nvPr/>
        </p:nvSpPr>
        <p:spPr bwMode="auto">
          <a:xfrm>
            <a:off x="16727488" y="26204863"/>
            <a:ext cx="14436725" cy="239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1813" tIns="215899" rIns="431813" bIns="215899"/>
          <a:lstStyle>
            <a:lvl1pPr indent="-107950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pt-BR" altLang="pt-BR" sz="4000">
              <a:latin typeface="Arial" panose="020B0604020202020204" pitchFamily="34" charset="0"/>
            </a:endParaRPr>
          </a:p>
        </p:txBody>
      </p:sp>
      <p:sp>
        <p:nvSpPr>
          <p:cNvPr id="22" name="Retângulo de cantos arredondados 51">
            <a:extLst>
              <a:ext uri="{FF2B5EF4-FFF2-40B4-BE49-F238E27FC236}">
                <a16:creationId xmlns:a16="http://schemas.microsoft.com/office/drawing/2014/main" id="{92D39206-B945-468C-9F2B-21EBADE6E078}"/>
              </a:ext>
            </a:extLst>
          </p:cNvPr>
          <p:cNvSpPr/>
          <p:nvPr/>
        </p:nvSpPr>
        <p:spPr>
          <a:xfrm>
            <a:off x="839788" y="23485475"/>
            <a:ext cx="14758987" cy="1577975"/>
          </a:xfrm>
          <a:prstGeom prst="roundRect">
            <a:avLst/>
          </a:prstGeom>
          <a:solidFill>
            <a:srgbClr val="5B1B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6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6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MATERIAL E MÉTODOS</a:t>
            </a:r>
          </a:p>
        </p:txBody>
      </p:sp>
      <p:sp>
        <p:nvSpPr>
          <p:cNvPr id="23" name="Retângulo de cantos arredondados 52">
            <a:extLst>
              <a:ext uri="{FF2B5EF4-FFF2-40B4-BE49-F238E27FC236}">
                <a16:creationId xmlns:a16="http://schemas.microsoft.com/office/drawing/2014/main" id="{AD759B9C-5CCD-43F2-938C-47E695E82851}"/>
              </a:ext>
            </a:extLst>
          </p:cNvPr>
          <p:cNvSpPr/>
          <p:nvPr/>
        </p:nvSpPr>
        <p:spPr>
          <a:xfrm>
            <a:off x="839788" y="31629350"/>
            <a:ext cx="14903450" cy="1577975"/>
          </a:xfrm>
          <a:prstGeom prst="roundRect">
            <a:avLst/>
          </a:prstGeom>
          <a:solidFill>
            <a:srgbClr val="5B1B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6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RESULTADOS E DISCUSSÃO</a:t>
            </a:r>
          </a:p>
        </p:txBody>
      </p:sp>
      <p:sp>
        <p:nvSpPr>
          <p:cNvPr id="24" name="Espaço Reservado para Conteúdo 53">
            <a:extLst>
              <a:ext uri="{FF2B5EF4-FFF2-40B4-BE49-F238E27FC236}">
                <a16:creationId xmlns:a16="http://schemas.microsoft.com/office/drawing/2014/main" id="{3A5CB8E2-7F44-469B-A6C0-CBA35809456F}"/>
              </a:ext>
            </a:extLst>
          </p:cNvPr>
          <p:cNvSpPr txBox="1">
            <a:spLocks/>
          </p:cNvSpPr>
          <p:nvPr/>
        </p:nvSpPr>
        <p:spPr bwMode="auto">
          <a:xfrm>
            <a:off x="16414750" y="25742900"/>
            <a:ext cx="14436725" cy="473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1813" tIns="215899" rIns="431813" bIns="215899"/>
          <a:lstStyle>
            <a:lvl1pPr indent="-107950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endParaRPr lang="pt-BR" altLang="pt-BR" sz="4000" b="1">
              <a:latin typeface="Arial" panose="020B0604020202020204" pitchFamily="34" charset="0"/>
            </a:endParaRPr>
          </a:p>
        </p:txBody>
      </p:sp>
      <p:sp>
        <p:nvSpPr>
          <p:cNvPr id="25" name="Retângulo de cantos arredondados 54">
            <a:extLst>
              <a:ext uri="{FF2B5EF4-FFF2-40B4-BE49-F238E27FC236}">
                <a16:creationId xmlns:a16="http://schemas.microsoft.com/office/drawing/2014/main" id="{9EBDD39D-78E9-4BD4-B316-39C84FC9FF83}"/>
              </a:ext>
            </a:extLst>
          </p:cNvPr>
          <p:cNvSpPr/>
          <p:nvPr/>
        </p:nvSpPr>
        <p:spPr>
          <a:xfrm>
            <a:off x="16487775" y="29557663"/>
            <a:ext cx="15363825" cy="1577975"/>
          </a:xfrm>
          <a:prstGeom prst="roundRect">
            <a:avLst/>
          </a:prstGeom>
          <a:solidFill>
            <a:srgbClr val="5B1B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6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CONCLUSÃO</a:t>
            </a:r>
          </a:p>
        </p:txBody>
      </p:sp>
      <p:sp>
        <p:nvSpPr>
          <p:cNvPr id="26" name="Retângulo de cantos arredondados 55">
            <a:extLst>
              <a:ext uri="{FF2B5EF4-FFF2-40B4-BE49-F238E27FC236}">
                <a16:creationId xmlns:a16="http://schemas.microsoft.com/office/drawing/2014/main" id="{0576B043-DF8E-4324-A0D7-109CBA09F188}"/>
              </a:ext>
            </a:extLst>
          </p:cNvPr>
          <p:cNvSpPr/>
          <p:nvPr/>
        </p:nvSpPr>
        <p:spPr>
          <a:xfrm>
            <a:off x="16414750" y="36396613"/>
            <a:ext cx="15349538" cy="1576387"/>
          </a:xfrm>
          <a:prstGeom prst="roundRect">
            <a:avLst/>
          </a:prstGeom>
          <a:solidFill>
            <a:srgbClr val="5B1B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6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REFERÊNCIAS</a:t>
            </a:r>
          </a:p>
        </p:txBody>
      </p:sp>
      <p:sp>
        <p:nvSpPr>
          <p:cNvPr id="27" name="Espaço Reservado para Conteúdo 53">
            <a:extLst>
              <a:ext uri="{FF2B5EF4-FFF2-40B4-BE49-F238E27FC236}">
                <a16:creationId xmlns:a16="http://schemas.microsoft.com/office/drawing/2014/main" id="{A6F4E20D-9B95-4ABC-9FFB-A3A429612E19}"/>
              </a:ext>
            </a:extLst>
          </p:cNvPr>
          <p:cNvSpPr txBox="1">
            <a:spLocks/>
          </p:cNvSpPr>
          <p:nvPr/>
        </p:nvSpPr>
        <p:spPr bwMode="auto">
          <a:xfrm>
            <a:off x="16443325" y="38184138"/>
            <a:ext cx="15012988" cy="213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1813" tIns="215899" rIns="431813" bIns="215899"/>
          <a:lstStyle>
            <a:lvl1pPr indent="-107950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3180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pt-BR" altLang="pt-BR" sz="4400">
                <a:latin typeface="Arial" panose="020B0604020202020204" pitchFamily="34" charset="0"/>
              </a:rPr>
              <a:t>Tamanho da letra mínimo de 44 – em VANCOUVER e somente as que aparecerem no texto do pôster, ou as mais relevantes.</a:t>
            </a:r>
          </a:p>
        </p:txBody>
      </p:sp>
      <p:sp>
        <p:nvSpPr>
          <p:cNvPr id="28" name="Espaço Reservado para Conteúdo 53">
            <a:extLst>
              <a:ext uri="{FF2B5EF4-FFF2-40B4-BE49-F238E27FC236}">
                <a16:creationId xmlns:a16="http://schemas.microsoft.com/office/drawing/2014/main" id="{3526925F-74C7-4EC1-AA06-84800F57B554}"/>
              </a:ext>
            </a:extLst>
          </p:cNvPr>
          <p:cNvSpPr txBox="1">
            <a:spLocks/>
          </p:cNvSpPr>
          <p:nvPr/>
        </p:nvSpPr>
        <p:spPr bwMode="auto">
          <a:xfrm>
            <a:off x="554038" y="33986788"/>
            <a:ext cx="15014575" cy="574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1813" tIns="215899" rIns="431813" bIns="215899"/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5400">
                <a:latin typeface="Arial" panose="020B0604020202020204" pitchFamily="34" charset="0"/>
              </a:rPr>
              <a:t>A seguir estão apresentados alguns resultados que foram obtidos em estudos específicos e eles aqui foram expressos em gráficos, mas também podem ser utilizadas tabelas e fotos</a:t>
            </a:r>
            <a:endParaRPr lang="en-US" altLang="pt-BR" sz="5400">
              <a:latin typeface="Arial" panose="020B0604020202020204" pitchFamily="34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pt-BR" altLang="pt-BR" sz="5400" b="1">
                <a:solidFill>
                  <a:srgbClr val="FF0000"/>
                </a:solidFill>
                <a:latin typeface="Arial" panose="020B0604020202020204" pitchFamily="34" charset="0"/>
              </a:rPr>
              <a:t>Letra Arial, tamanho 54 </a:t>
            </a:r>
          </a:p>
        </p:txBody>
      </p:sp>
      <p:sp>
        <p:nvSpPr>
          <p:cNvPr id="29" name="Espaço Reservado para Conteúdo 53">
            <a:extLst>
              <a:ext uri="{FF2B5EF4-FFF2-40B4-BE49-F238E27FC236}">
                <a16:creationId xmlns:a16="http://schemas.microsoft.com/office/drawing/2014/main" id="{A1DFDA77-D728-4B2D-ADE7-2A89DADC23EA}"/>
              </a:ext>
            </a:extLst>
          </p:cNvPr>
          <p:cNvSpPr txBox="1">
            <a:spLocks/>
          </p:cNvSpPr>
          <p:nvPr/>
        </p:nvSpPr>
        <p:spPr bwMode="auto">
          <a:xfrm>
            <a:off x="16656050" y="31116588"/>
            <a:ext cx="15012988" cy="574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1813" tIns="215899" rIns="431813" bIns="215899"/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Font typeface="Arial" panose="020B0604020202020204" pitchFamily="34" charset="0"/>
              <a:buNone/>
            </a:pPr>
            <a:endParaRPr lang="pt-BR" altLang="pt-BR" sz="5400" b="1">
              <a:latin typeface="Arial" panose="020B0604020202020204" pitchFamily="34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pt-BR" altLang="pt-BR" sz="5400">
                <a:latin typeface="Arial" panose="020B0604020202020204" pitchFamily="34" charset="0"/>
              </a:rPr>
              <a:t>XXXXXXXXXXXXXXXXXXXXXXXXXXXXXXXXXXXXXXXXXXXXXXXXXXXXXXXXXXXXXXXXXXXXXXXXXXXXXXXXXXXXXXXXXX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endParaRPr lang="pt-BR" altLang="pt-BR" sz="540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pt-BR" altLang="pt-BR" sz="5400">
                <a:solidFill>
                  <a:srgbClr val="FF0000"/>
                </a:solidFill>
                <a:latin typeface="Arial" panose="020B0604020202020204" pitchFamily="34" charset="0"/>
              </a:rPr>
              <a:t>Letra Arial, tamanho 54 </a:t>
            </a:r>
          </a:p>
        </p:txBody>
      </p:sp>
      <p:sp>
        <p:nvSpPr>
          <p:cNvPr id="30" name="Espaço Reservado para Conteúdo 53">
            <a:extLst>
              <a:ext uri="{FF2B5EF4-FFF2-40B4-BE49-F238E27FC236}">
                <a16:creationId xmlns:a16="http://schemas.microsoft.com/office/drawing/2014/main" id="{CDD59F43-48C6-4B40-A587-4D8178307D9D}"/>
              </a:ext>
            </a:extLst>
          </p:cNvPr>
          <p:cNvSpPr txBox="1">
            <a:spLocks/>
          </p:cNvSpPr>
          <p:nvPr/>
        </p:nvSpPr>
        <p:spPr bwMode="auto">
          <a:xfrm>
            <a:off x="16656050" y="10944225"/>
            <a:ext cx="15012988" cy="574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1813" tIns="215899" rIns="431813" bIns="215899"/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Font typeface="Arial" panose="020B0604020202020204" pitchFamily="34" charset="0"/>
              <a:buNone/>
            </a:pPr>
            <a:endParaRPr lang="pt-BR" altLang="pt-BR" sz="6000" b="1">
              <a:latin typeface="Arial" panose="020B0604020202020204" pitchFamily="34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endParaRPr lang="pt-BR" altLang="pt-BR" sz="6000" b="1">
              <a:latin typeface="Arial" panose="020B0604020202020204" pitchFamily="34" charset="0"/>
            </a:endParaRPr>
          </a:p>
        </p:txBody>
      </p:sp>
      <p:graphicFrame>
        <p:nvGraphicFramePr>
          <p:cNvPr id="31" name="Object 41">
            <a:extLst>
              <a:ext uri="{FF2B5EF4-FFF2-40B4-BE49-F238E27FC236}">
                <a16:creationId xmlns:a16="http://schemas.microsoft.com/office/drawing/2014/main" id="{95CE6005-198A-4551-B8E8-88DE007960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88163" y="13147675"/>
          <a:ext cx="8848725" cy="695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Gráfico" r:id="rId6" imgW="8848662" imgH="6953219" progId="Excel.Chart.8">
                  <p:embed/>
                </p:oleObj>
              </mc:Choice>
              <mc:Fallback>
                <p:oleObj name="Gráfico" r:id="rId6" imgW="8848662" imgH="6953219" progId="Excel.Chart.8">
                  <p:embed/>
                  <p:pic>
                    <p:nvPicPr>
                      <p:cNvPr id="2077" name="Object 41">
                        <a:extLst>
                          <a:ext uri="{FF2B5EF4-FFF2-40B4-BE49-F238E27FC236}">
                            <a16:creationId xmlns:a16="http://schemas.microsoft.com/office/drawing/2014/main" id="{24741DBC-5060-4E1B-AE81-56DA5389BB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8163" y="13147675"/>
                        <a:ext cx="8848725" cy="695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Espaço Reservado para Conteúdo 53">
            <a:extLst>
              <a:ext uri="{FF2B5EF4-FFF2-40B4-BE49-F238E27FC236}">
                <a16:creationId xmlns:a16="http://schemas.microsoft.com/office/drawing/2014/main" id="{09092038-37E6-4103-AADC-C436E86872EB}"/>
              </a:ext>
            </a:extLst>
          </p:cNvPr>
          <p:cNvSpPr txBox="1">
            <a:spLocks/>
          </p:cNvSpPr>
          <p:nvPr/>
        </p:nvSpPr>
        <p:spPr bwMode="auto">
          <a:xfrm>
            <a:off x="16627475" y="21842413"/>
            <a:ext cx="14700250" cy="574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1813" tIns="215899" rIns="431813" bIns="215899"/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5400">
                <a:latin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pt-BR" altLang="pt-BR" sz="5400" b="1">
                <a:solidFill>
                  <a:srgbClr val="FF0000"/>
                </a:solidFill>
                <a:latin typeface="Arial" panose="020B0604020202020204" pitchFamily="34" charset="0"/>
              </a:rPr>
              <a:t>Letra Arial, tamanho 54 </a:t>
            </a:r>
          </a:p>
        </p:txBody>
      </p:sp>
      <p:sp>
        <p:nvSpPr>
          <p:cNvPr id="33" name="Espaço Reservado para Conteúdo 53">
            <a:extLst>
              <a:ext uri="{FF2B5EF4-FFF2-40B4-BE49-F238E27FC236}">
                <a16:creationId xmlns:a16="http://schemas.microsoft.com/office/drawing/2014/main" id="{93A9B54D-A56D-49DD-A9A5-37A4F3C1D010}"/>
              </a:ext>
            </a:extLst>
          </p:cNvPr>
          <p:cNvSpPr txBox="1">
            <a:spLocks/>
          </p:cNvSpPr>
          <p:nvPr/>
        </p:nvSpPr>
        <p:spPr bwMode="auto">
          <a:xfrm>
            <a:off x="16414750" y="10974388"/>
            <a:ext cx="15012988" cy="1017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1813" tIns="215899" rIns="431813" bIns="215899"/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4400" b="1" dirty="0">
                <a:latin typeface="Arial" panose="020B0604020202020204" pitchFamily="34" charset="0"/>
              </a:rPr>
              <a:t>Figura 01:</a:t>
            </a:r>
            <a:r>
              <a:rPr lang="pt-BR" altLang="pt-BR" sz="4400" dirty="0">
                <a:latin typeface="Arial" panose="020B0604020202020204" pitchFamily="34" charset="0"/>
              </a:rPr>
              <a:t> </a:t>
            </a:r>
            <a:r>
              <a:rPr lang="pt-BR" altLang="pt-BR" sz="4400" dirty="0" err="1">
                <a:latin typeface="Arial" panose="020B0604020202020204" pitchFamily="34" charset="0"/>
              </a:rPr>
              <a:t>xxxxxxxxxxxxxxxxxxxxxxxxxxxxxxxxxxxx</a:t>
            </a:r>
            <a:endParaRPr lang="pt-BR" altLang="pt-BR" sz="4400" dirty="0">
              <a:latin typeface="Arial" panose="020B0604020202020204" pitchFamily="34" charset="0"/>
            </a:endParaRPr>
          </a:p>
          <a:p>
            <a:pPr algn="just" eaLnBrk="1" hangingPunct="1"/>
            <a:r>
              <a:rPr lang="pt-BR" altLang="pt-BR" sz="4400" dirty="0">
                <a:latin typeface="Arial" panose="020B0604020202020204" pitchFamily="34" charset="0"/>
              </a:rPr>
              <a:t> </a:t>
            </a:r>
          </a:p>
          <a:p>
            <a:pPr algn="just" eaLnBrk="1" hangingPunct="1"/>
            <a:endParaRPr lang="pt-BR" altLang="pt-BR" sz="4400" dirty="0">
              <a:latin typeface="Arial" panose="020B0604020202020204" pitchFamily="34" charset="0"/>
            </a:endParaRPr>
          </a:p>
          <a:p>
            <a:pPr algn="just" eaLnBrk="1" hangingPunct="1"/>
            <a:endParaRPr lang="pt-BR" altLang="pt-BR" sz="4400" dirty="0">
              <a:latin typeface="Arial" panose="020B0604020202020204" pitchFamily="34" charset="0"/>
            </a:endParaRPr>
          </a:p>
          <a:p>
            <a:pPr algn="just" eaLnBrk="1" hangingPunct="1"/>
            <a:endParaRPr lang="pt-BR" altLang="pt-BR" sz="4400" dirty="0">
              <a:latin typeface="Arial" panose="020B0604020202020204" pitchFamily="34" charset="0"/>
            </a:endParaRPr>
          </a:p>
          <a:p>
            <a:pPr algn="just" eaLnBrk="1" hangingPunct="1"/>
            <a:endParaRPr lang="pt-BR" altLang="pt-BR" sz="4400" dirty="0">
              <a:latin typeface="Arial" panose="020B0604020202020204" pitchFamily="34" charset="0"/>
            </a:endParaRPr>
          </a:p>
          <a:p>
            <a:pPr algn="just" eaLnBrk="1" hangingPunct="1"/>
            <a:endParaRPr lang="pt-BR" altLang="pt-BR" sz="4400" dirty="0">
              <a:latin typeface="Arial" panose="020B0604020202020204" pitchFamily="34" charset="0"/>
            </a:endParaRPr>
          </a:p>
          <a:p>
            <a:pPr algn="just" eaLnBrk="1" hangingPunct="1"/>
            <a:endParaRPr lang="pt-BR" altLang="pt-BR" sz="4400" dirty="0">
              <a:latin typeface="Arial" panose="020B0604020202020204" pitchFamily="34" charset="0"/>
            </a:endParaRPr>
          </a:p>
          <a:p>
            <a:pPr algn="just" eaLnBrk="1" hangingPunct="1"/>
            <a:endParaRPr lang="pt-BR" altLang="pt-BR" sz="4400" dirty="0">
              <a:latin typeface="Arial" panose="020B0604020202020204" pitchFamily="34" charset="0"/>
            </a:endParaRPr>
          </a:p>
          <a:p>
            <a:pPr algn="just" eaLnBrk="1" hangingPunct="1"/>
            <a:endParaRPr lang="pt-BR" altLang="pt-BR" sz="4400" dirty="0">
              <a:latin typeface="Arial" panose="020B0604020202020204" pitchFamily="34" charset="0"/>
            </a:endParaRPr>
          </a:p>
          <a:p>
            <a:pPr algn="just" eaLnBrk="1" hangingPunct="1"/>
            <a:r>
              <a:rPr lang="pt-BR" altLang="pt-BR" sz="4400" dirty="0">
                <a:latin typeface="Arial" panose="020B0604020202020204" pitchFamily="34" charset="0"/>
              </a:rPr>
              <a:t>	</a:t>
            </a:r>
          </a:p>
          <a:p>
            <a:pPr algn="just" eaLnBrk="1" hangingPunct="1"/>
            <a:endParaRPr lang="pt-BR" altLang="pt-BR" sz="4400" dirty="0">
              <a:latin typeface="Arial" panose="020B0604020202020204" pitchFamily="34" charset="0"/>
            </a:endParaRPr>
          </a:p>
          <a:p>
            <a:pPr algn="just" eaLnBrk="1" hangingPunct="1"/>
            <a:endParaRPr lang="pt-BR" altLang="pt-BR" sz="4400" dirty="0">
              <a:latin typeface="Arial" panose="020B0604020202020204" pitchFamily="34" charset="0"/>
            </a:endParaRPr>
          </a:p>
          <a:p>
            <a:pPr algn="just" eaLnBrk="1" hangingPunct="1"/>
            <a:endParaRPr lang="pt-BR" altLang="pt-BR" sz="4400" dirty="0">
              <a:latin typeface="Arial" panose="020B0604020202020204" pitchFamily="34" charset="0"/>
            </a:endParaRPr>
          </a:p>
          <a:p>
            <a:pPr algn="just" eaLnBrk="1" hangingPunct="1"/>
            <a:r>
              <a:rPr lang="pt-BR" altLang="pt-BR" sz="4400" dirty="0">
                <a:latin typeface="Arial" panose="020B0604020202020204" pitchFamily="34" charset="0"/>
              </a:rPr>
              <a:t>Fonte: </a:t>
            </a:r>
            <a:r>
              <a:rPr lang="pt-BR" altLang="pt-BR" sz="4400" dirty="0" err="1">
                <a:latin typeface="Arial" panose="020B0604020202020204" pitchFamily="34" charset="0"/>
              </a:rPr>
              <a:t>xxxxxxxxxxxxxxxxx</a:t>
            </a:r>
            <a:r>
              <a:rPr lang="pt-BR" altLang="pt-BR" sz="4400" dirty="0">
                <a:latin typeface="Arial" panose="020B0604020202020204" pitchFamily="34" charset="0"/>
              </a:rPr>
              <a:t>.</a:t>
            </a:r>
            <a:endParaRPr lang="pt-BR" altLang="pt-BR" sz="4400" b="1" dirty="0">
              <a:latin typeface="Arial" panose="020B0604020202020204" pitchFamily="34" charset="0"/>
            </a:endParaRPr>
          </a:p>
        </p:txBody>
      </p:sp>
      <p:sp>
        <p:nvSpPr>
          <p:cNvPr id="34" name="Retângulo de cantos arredondados 63">
            <a:extLst>
              <a:ext uri="{FF2B5EF4-FFF2-40B4-BE49-F238E27FC236}">
                <a16:creationId xmlns:a16="http://schemas.microsoft.com/office/drawing/2014/main" id="{3DC0712A-9233-468A-AD10-346CA218AE21}"/>
              </a:ext>
            </a:extLst>
          </p:cNvPr>
          <p:cNvSpPr/>
          <p:nvPr/>
        </p:nvSpPr>
        <p:spPr>
          <a:xfrm>
            <a:off x="893763" y="10340975"/>
            <a:ext cx="15051087" cy="1576388"/>
          </a:xfrm>
          <a:prstGeom prst="roundRect">
            <a:avLst/>
          </a:prstGeom>
          <a:solidFill>
            <a:srgbClr val="5B1B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6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INTRODUÇÃO</a:t>
            </a:r>
          </a:p>
        </p:txBody>
      </p:sp>
      <p:pic>
        <p:nvPicPr>
          <p:cNvPr id="37" name="Gráfico 36">
            <a:extLst>
              <a:ext uri="{FF2B5EF4-FFF2-40B4-BE49-F238E27FC236}">
                <a16:creationId xmlns:a16="http://schemas.microsoft.com/office/drawing/2014/main" id="{07272EAA-FCE9-4477-B433-5FF3E0C992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3763" y="344058"/>
            <a:ext cx="6041707" cy="4044178"/>
          </a:xfrm>
          <a:prstGeom prst="rect">
            <a:avLst/>
          </a:prstGeom>
        </p:spPr>
      </p:pic>
      <p:sp>
        <p:nvSpPr>
          <p:cNvPr id="41" name="Retângulo: Cantos Arredondados 40">
            <a:extLst>
              <a:ext uri="{FF2B5EF4-FFF2-40B4-BE49-F238E27FC236}">
                <a16:creationId xmlns:a16="http://schemas.microsoft.com/office/drawing/2014/main" id="{99CA0C69-E183-4E7B-AEBC-36A81C843D05}"/>
              </a:ext>
            </a:extLst>
          </p:cNvPr>
          <p:cNvSpPr/>
          <p:nvPr/>
        </p:nvSpPr>
        <p:spPr>
          <a:xfrm>
            <a:off x="14123194" y="329770"/>
            <a:ext cx="4640262" cy="143711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5" name="CaixaDeTexto 62">
            <a:extLst>
              <a:ext uri="{FF2B5EF4-FFF2-40B4-BE49-F238E27FC236}">
                <a16:creationId xmlns:a16="http://schemas.microsoft.com/office/drawing/2014/main" id="{317A6013-9343-47C1-826A-01603F542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06563" y="699975"/>
            <a:ext cx="4641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3600" b="1" dirty="0">
                <a:latin typeface="Arial" panose="020B0604020202020204" pitchFamily="34" charset="0"/>
              </a:rPr>
              <a:t>CÓDIGO:</a:t>
            </a: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5413C24D-12C6-4B42-B879-BBFB3AFD1D2A}"/>
              </a:ext>
            </a:extLst>
          </p:cNvPr>
          <p:cNvSpPr/>
          <p:nvPr/>
        </p:nvSpPr>
        <p:spPr>
          <a:xfrm>
            <a:off x="-17349" y="41768713"/>
            <a:ext cx="32399288" cy="1400175"/>
          </a:xfrm>
          <a:prstGeom prst="rect">
            <a:avLst/>
          </a:prstGeom>
          <a:solidFill>
            <a:srgbClr val="5B1B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69487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259</Words>
  <Application>Microsoft Office PowerPoint</Application>
  <PresentationFormat>Personalizar</PresentationFormat>
  <Paragraphs>48</Paragraphs>
  <Slides>1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Tema do Office</vt:lpstr>
      <vt:lpstr>Gráfico do Microsoft Office Excel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junio</dc:creator>
  <cp:lastModifiedBy>junio</cp:lastModifiedBy>
  <cp:revision>3</cp:revision>
  <dcterms:created xsi:type="dcterms:W3CDTF">2019-09-03T15:25:42Z</dcterms:created>
  <dcterms:modified xsi:type="dcterms:W3CDTF">2019-09-03T15:45:51Z</dcterms:modified>
</cp:coreProperties>
</file>