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4"/>
  </p:notesMasterIdLst>
  <p:sldIdLst>
    <p:sldId id="257" r:id="rId3"/>
  </p:sldIdLst>
  <p:sldSz cx="32404050" cy="43205400"/>
  <p:notesSz cx="6858000" cy="9144000"/>
  <p:defaultTextStyle>
    <a:defPPr>
      <a:defRPr lang="pt-BR"/>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3608">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1760D8-9593-4EFE-8A9A-77DC24463B10}">
  <a:tblStyle styleId="{F91760D8-9593-4EFE-8A9A-77DC24463B10}" styleName="Table_0">
    <a:wholeTbl>
      <a:tcTxStyle b="off" i="off">
        <a:font>
          <a:latin typeface="Times New Roman"/>
          <a:ea typeface="Times New Roman"/>
          <a:cs typeface="Times New Roman"/>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11" d="100"/>
          <a:sy n="11" d="100"/>
        </p:scale>
        <p:origin x="2196" y="120"/>
      </p:cViewPr>
      <p:guideLst>
        <p:guide orient="horz" pos="13608"/>
        <p:guide pos="102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Google Shape;3;n">
            <a:extLst>
              <a:ext uri="{FF2B5EF4-FFF2-40B4-BE49-F238E27FC236}">
                <a16:creationId xmlns:a16="http://schemas.microsoft.com/office/drawing/2014/main" id="{3B1A6B07-18F8-724F-A5A8-7B4B5080D5D5}"/>
              </a:ext>
            </a:extLst>
          </p:cNvPr>
          <p:cNvSpPr txBox="1">
            <a:spLocks noGrp="1" noChangeArrowheads="1"/>
          </p:cNvSpPr>
          <p:nvPr>
            <p:ph type="hdr" idx="2"/>
          </p:nvPr>
        </p:nvSpPr>
        <p:spPr bwMode="auto">
          <a:xfrm>
            <a:off x="0" y="0"/>
            <a:ext cx="2971800" cy="457200"/>
          </a:xfrm>
          <a:prstGeom prst="rect">
            <a:avLst/>
          </a:prstGeom>
          <a:noFill/>
          <a:ln>
            <a:noFill/>
          </a:ln>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Times New Roman" panose="02020603050405020304" pitchFamily="18" charset="0"/>
                <a:cs typeface="Times New Roman" panose="02020603050405020304" pitchFamily="18" charset="0"/>
                <a:sym typeface="Times New Roman" panose="02020603050405020304" pitchFamily="18" charset="0"/>
              </a:defRPr>
            </a:lvl1pPr>
          </a:lstStyle>
          <a:p>
            <a:pPr>
              <a:defRPr/>
            </a:pPr>
            <a:endParaRPr lang="pt-BR" altLang="pt-BR"/>
          </a:p>
        </p:txBody>
      </p:sp>
      <p:sp>
        <p:nvSpPr>
          <p:cNvPr id="3075" name="Google Shape;4;n">
            <a:extLst>
              <a:ext uri="{FF2B5EF4-FFF2-40B4-BE49-F238E27FC236}">
                <a16:creationId xmlns:a16="http://schemas.microsoft.com/office/drawing/2014/main" id="{2C4CE872-83D5-A764-5678-3529B4ADAFEE}"/>
              </a:ext>
            </a:extLst>
          </p:cNvPr>
          <p:cNvSpPr txBox="1">
            <a:spLocks noGrp="1" noChangeArrowheads="1"/>
          </p:cNvSpPr>
          <p:nvPr>
            <p:ph type="dt" idx="10"/>
          </p:nvPr>
        </p:nvSpPr>
        <p:spPr bwMode="auto">
          <a:xfrm>
            <a:off x="3886200" y="0"/>
            <a:ext cx="2971800" cy="457200"/>
          </a:xfrm>
          <a:prstGeom prst="rect">
            <a:avLst/>
          </a:prstGeom>
          <a:noFill/>
          <a:ln>
            <a:noFill/>
          </a:ln>
        </p:spPr>
        <p:txBody>
          <a:bodyPr vert="horz" wrap="square" lIns="91425" tIns="45700" rIns="91425" bIns="45700" numCol="1" anchor="t" anchorCtr="0" compatLnSpc="1">
            <a:prstTxWarp prst="textNoShape">
              <a:avLst/>
            </a:prstTxWarp>
          </a:bodyPr>
          <a:lstStyle>
            <a:lvl1pPr algn="r" eaLnBrk="1" hangingPunct="1">
              <a:buClr>
                <a:srgbClr val="000000"/>
              </a:buClr>
              <a:buSzPts val="1400"/>
              <a:buFont typeface="Arial" panose="020B0604020202020204" pitchFamily="34" charset="0"/>
              <a:buNone/>
              <a:defRPr sz="1200">
                <a:latin typeface="Times New Roman" panose="02020603050405020304" pitchFamily="18" charset="0"/>
                <a:cs typeface="Times New Roman" panose="02020603050405020304" pitchFamily="18" charset="0"/>
                <a:sym typeface="Times New Roman" panose="02020603050405020304" pitchFamily="18" charset="0"/>
              </a:defRPr>
            </a:lvl1pPr>
          </a:lstStyle>
          <a:p>
            <a:pPr>
              <a:defRPr/>
            </a:pPr>
            <a:endParaRPr lang="pt-BR" altLang="pt-BR"/>
          </a:p>
        </p:txBody>
      </p:sp>
      <p:sp>
        <p:nvSpPr>
          <p:cNvPr id="3076" name="Google Shape;5;n">
            <a:extLst>
              <a:ext uri="{FF2B5EF4-FFF2-40B4-BE49-F238E27FC236}">
                <a16:creationId xmlns:a16="http://schemas.microsoft.com/office/drawing/2014/main" id="{80228C17-A6D8-67F5-7638-25ED884CF01C}"/>
              </a:ext>
            </a:extLst>
          </p:cNvPr>
          <p:cNvSpPr>
            <a:spLocks noGrp="1" noRot="1" noChangeAspect="1"/>
          </p:cNvSpPr>
          <p:nvPr>
            <p:ph type="sldImg" idx="3"/>
          </p:nvPr>
        </p:nvSpPr>
        <p:spPr bwMode="auto">
          <a:xfrm>
            <a:off x="2143125" y="685800"/>
            <a:ext cx="257175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miter lim="800000"/>
            <a:headEnd type="none" w="sm" len="sm"/>
            <a:tailEnd type="none" w="sm" len="sm"/>
          </a:ln>
          <a:extLst>
            <a:ext uri="{909E8E84-426E-40DD-AFC4-6F175D3DCCD1}">
              <a14:hiddenFill xmlns:a14="http://schemas.microsoft.com/office/drawing/2010/main">
                <a:solidFill>
                  <a:srgbClr val="FFFFFF"/>
                </a:solidFill>
              </a14:hiddenFill>
            </a:ext>
          </a:extLst>
        </p:spPr>
      </p:sp>
      <p:sp>
        <p:nvSpPr>
          <p:cNvPr id="3077" name="Google Shape;6;n">
            <a:extLst>
              <a:ext uri="{FF2B5EF4-FFF2-40B4-BE49-F238E27FC236}">
                <a16:creationId xmlns:a16="http://schemas.microsoft.com/office/drawing/2014/main" id="{66669F2F-11F2-FDB6-9617-92E0A5845969}"/>
              </a:ext>
            </a:extLst>
          </p:cNvPr>
          <p:cNvSpPr txBox="1">
            <a:spLocks noGrp="1" noChangeArrowheads="1"/>
          </p:cNvSpPr>
          <p:nvPr>
            <p:ph type="body"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pt-BR" altLang="pt-BR">
              <a:sym typeface="Arial" panose="020B0604020202020204" pitchFamily="34" charset="0"/>
            </a:endParaRPr>
          </a:p>
        </p:txBody>
      </p:sp>
      <p:sp>
        <p:nvSpPr>
          <p:cNvPr id="3078" name="Google Shape;7;n">
            <a:extLst>
              <a:ext uri="{FF2B5EF4-FFF2-40B4-BE49-F238E27FC236}">
                <a16:creationId xmlns:a16="http://schemas.microsoft.com/office/drawing/2014/main" id="{307A9BA6-A8C0-62BC-C605-A79C6D587D5E}"/>
              </a:ext>
            </a:extLst>
          </p:cNvPr>
          <p:cNvSpPr txBox="1">
            <a:spLocks noGrp="1" noChangeArrowheads="1"/>
          </p:cNvSpPr>
          <p:nvPr>
            <p:ph type="ftr" idx="11"/>
          </p:nvPr>
        </p:nvSpPr>
        <p:spPr bwMode="auto">
          <a:xfrm>
            <a:off x="0" y="8686800"/>
            <a:ext cx="2971800" cy="457200"/>
          </a:xfrm>
          <a:prstGeom prst="rect">
            <a:avLst/>
          </a:prstGeom>
          <a:noFill/>
          <a:ln>
            <a:noFill/>
          </a:ln>
        </p:spPr>
        <p:txBody>
          <a:bodyPr vert="horz" wrap="square" lIns="91425" tIns="45700" rIns="91425" bIns="45700"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Times New Roman" panose="02020603050405020304" pitchFamily="18" charset="0"/>
                <a:cs typeface="Times New Roman" panose="02020603050405020304" pitchFamily="18" charset="0"/>
                <a:sym typeface="Times New Roman" panose="02020603050405020304" pitchFamily="18" charset="0"/>
              </a:defRPr>
            </a:lvl1pPr>
          </a:lstStyle>
          <a:p>
            <a:pPr>
              <a:defRPr/>
            </a:pPr>
            <a:endParaRPr lang="pt-BR" altLang="pt-BR"/>
          </a:p>
        </p:txBody>
      </p:sp>
      <p:sp>
        <p:nvSpPr>
          <p:cNvPr id="3079" name="Google Shape;8;n">
            <a:extLst>
              <a:ext uri="{FF2B5EF4-FFF2-40B4-BE49-F238E27FC236}">
                <a16:creationId xmlns:a16="http://schemas.microsoft.com/office/drawing/2014/main" id="{5E7F4575-CCDC-60A1-E46A-0C4F25C12A50}"/>
              </a:ext>
            </a:extLst>
          </p:cNvPr>
          <p:cNvSpPr txBox="1">
            <a:spLocks noGrp="1" noChangeArrowheads="1"/>
          </p:cNvSpPr>
          <p:nvPr>
            <p:ph type="sldNum" idx="12"/>
          </p:nvPr>
        </p:nvSpPr>
        <p:spPr bwMode="auto">
          <a:xfrm>
            <a:off x="3886200" y="8686800"/>
            <a:ext cx="2971800" cy="457200"/>
          </a:xfrm>
          <a:prstGeom prst="rect">
            <a:avLst/>
          </a:prstGeom>
          <a:noFill/>
          <a:ln>
            <a:noFill/>
          </a:ln>
        </p:spPr>
        <p:txBody>
          <a:bodyPr vert="horz" wrap="square" lIns="91425" tIns="45700" rIns="91425" bIns="45700" numCol="1" anchor="b" anchorCtr="0" compatLnSpc="1">
            <a:prstTxWarp prst="textNoShape">
              <a:avLst/>
            </a:prstTxWarp>
          </a:bodyPr>
          <a:lstStyle>
            <a:lvl1pPr algn="r" eaLnBrk="1" hangingPunct="1">
              <a:buClr>
                <a:srgbClr val="000000"/>
              </a:buClr>
              <a:buFont typeface="Arial" panose="020B0604020202020204" pitchFamily="34" charset="0"/>
              <a:buNone/>
              <a:defRPr sz="1200">
                <a:latin typeface="Times New Roman" panose="02020603050405020304" pitchFamily="18" charset="0"/>
                <a:cs typeface="Times New Roman" panose="02020603050405020304" pitchFamily="18" charset="0"/>
                <a:sym typeface="Times New Roman" panose="02020603050405020304" pitchFamily="18" charset="0"/>
              </a:defRPr>
            </a:lvl1pPr>
          </a:lstStyle>
          <a:p>
            <a:pPr>
              <a:defRPr/>
            </a:pPr>
            <a:fld id="{A911C842-2639-439F-A74D-FB73944B007B}" type="slidenum">
              <a:rPr lang="pt-BR" altLang="pt-BR"/>
              <a:pPr>
                <a:defRPr/>
              </a:pPr>
              <a:t>‹nº›</a:t>
            </a:fld>
            <a:endParaRPr lang="pt-BR" altLang="pt-B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15"/>
        <p:cNvGrpSpPr/>
        <p:nvPr/>
      </p:nvGrpSpPr>
      <p:grpSpPr>
        <a:xfrm>
          <a:off x="0" y="0"/>
          <a:ext cx="0" cy="0"/>
          <a:chOff x="0" y="0"/>
          <a:chExt cx="0" cy="0"/>
        </a:xfrm>
      </p:grpSpPr>
      <p:sp>
        <p:nvSpPr>
          <p:cNvPr id="2" name="Google Shape;12;p1">
            <a:extLst>
              <a:ext uri="{FF2B5EF4-FFF2-40B4-BE49-F238E27FC236}">
                <a16:creationId xmlns:a16="http://schemas.microsoft.com/office/drawing/2014/main" id="{0D37A961-654A-CA77-52BA-84CD308B08A0}"/>
              </a:ext>
            </a:extLst>
          </p:cNvPr>
          <p:cNvSpPr txBox="1">
            <a:spLocks noGrp="1" noChangeArrowheads="1"/>
          </p:cNvSpPr>
          <p:nvPr>
            <p:ph type="dt" idx="11"/>
          </p:nvPr>
        </p:nvSpPr>
        <p:spPr>
          <a:ln/>
        </p:spPr>
        <p:txBody>
          <a:bodyPr/>
          <a:lstStyle>
            <a:lvl1pPr>
              <a:defRPr/>
            </a:lvl1pPr>
          </a:lstStyle>
          <a:p>
            <a:pPr>
              <a:defRPr/>
            </a:pPr>
            <a:endParaRPr lang="pt-BR" altLang="pt-BR"/>
          </a:p>
        </p:txBody>
      </p:sp>
      <p:sp>
        <p:nvSpPr>
          <p:cNvPr id="3" name="Google Shape;13;p1">
            <a:extLst>
              <a:ext uri="{FF2B5EF4-FFF2-40B4-BE49-F238E27FC236}">
                <a16:creationId xmlns:a16="http://schemas.microsoft.com/office/drawing/2014/main" id="{FB79B29E-4238-5F49-80D3-DE1F977818FD}"/>
              </a:ext>
            </a:extLst>
          </p:cNvPr>
          <p:cNvSpPr txBox="1">
            <a:spLocks noGrp="1" noChangeArrowheads="1"/>
          </p:cNvSpPr>
          <p:nvPr>
            <p:ph type="ftr" idx="12"/>
          </p:nvPr>
        </p:nvSpPr>
        <p:spPr>
          <a:ln/>
        </p:spPr>
        <p:txBody>
          <a:bodyPr/>
          <a:lstStyle>
            <a:lvl1pPr>
              <a:defRPr/>
            </a:lvl1pPr>
          </a:lstStyle>
          <a:p>
            <a:pPr>
              <a:defRPr/>
            </a:pPr>
            <a:endParaRPr lang="pt-BR" altLang="pt-BR"/>
          </a:p>
        </p:txBody>
      </p:sp>
      <p:sp>
        <p:nvSpPr>
          <p:cNvPr id="4" name="Google Shape;14;p1">
            <a:extLst>
              <a:ext uri="{FF2B5EF4-FFF2-40B4-BE49-F238E27FC236}">
                <a16:creationId xmlns:a16="http://schemas.microsoft.com/office/drawing/2014/main" id="{00020383-BC64-1437-247B-D6120D4231A1}"/>
              </a:ext>
            </a:extLst>
          </p:cNvPr>
          <p:cNvSpPr txBox="1">
            <a:spLocks noGrp="1" noChangeArrowheads="1"/>
          </p:cNvSpPr>
          <p:nvPr>
            <p:ph type="sldNum" idx="13"/>
          </p:nvPr>
        </p:nvSpPr>
        <p:spPr>
          <a:ln/>
        </p:spPr>
        <p:txBody>
          <a:bodyPr/>
          <a:lstStyle>
            <a:lvl1pPr>
              <a:defRPr/>
            </a:lvl1pPr>
          </a:lstStyle>
          <a:p>
            <a:pPr>
              <a:defRPr/>
            </a:pPr>
            <a:fld id="{ED5CEF12-BE88-48B8-BE86-0BA98DAA27FC}" type="slidenum">
              <a:rPr lang="pt-BR" altLang="pt-BR"/>
              <a:pPr>
                <a:defRPr/>
              </a:pPr>
              <a:t>‹nº›</a:t>
            </a:fld>
            <a:endParaRPr lang="pt-BR" altLang="pt-BR"/>
          </a:p>
        </p:txBody>
      </p:sp>
    </p:spTree>
    <p:extLst>
      <p:ext uri="{BB962C8B-B14F-4D97-AF65-F5344CB8AC3E}">
        <p14:creationId xmlns:p14="http://schemas.microsoft.com/office/powerpoint/2010/main" val="96604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7094538" y="26670002"/>
            <a:ext cx="21717000" cy="3148013"/>
          </a:xfrm>
          <a:prstGeom prst="rect">
            <a:avLst/>
          </a:prstGeom>
          <a:noFill/>
          <a:ln>
            <a:noFill/>
          </a:ln>
        </p:spPr>
        <p:txBody>
          <a:bodyPr spcFirstLastPara="1" anchor="b">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 name="Google Shape;77;p12"/>
          <p:cNvSpPr>
            <a:spLocks noGrp="1"/>
          </p:cNvSpPr>
          <p:nvPr>
            <p:ph type="pic" idx="2"/>
          </p:nvPr>
        </p:nvSpPr>
        <p:spPr>
          <a:xfrm>
            <a:off x="7094538" y="3403600"/>
            <a:ext cx="21717000" cy="22860000"/>
          </a:xfrm>
          <a:prstGeom prst="rect">
            <a:avLst/>
          </a:prstGeom>
          <a:noFill/>
          <a:ln>
            <a:noFill/>
          </a:ln>
        </p:spPr>
      </p:sp>
      <p:sp>
        <p:nvSpPr>
          <p:cNvPr id="78" name="Google Shape;78;p12"/>
          <p:cNvSpPr txBox="1">
            <a:spLocks noGrp="1"/>
          </p:cNvSpPr>
          <p:nvPr>
            <p:ph type="body" idx="1"/>
          </p:nvPr>
        </p:nvSpPr>
        <p:spPr>
          <a:xfrm>
            <a:off x="7094538" y="29818015"/>
            <a:ext cx="21717000" cy="4471987"/>
          </a:xfrm>
          <a:prstGeom prst="rect">
            <a:avLst/>
          </a:prstGeom>
          <a:noFill/>
          <a:ln>
            <a:noFill/>
          </a:ln>
        </p:spPr>
        <p:txBody>
          <a:bodyPr spcFirstLastPara="1">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2" name="Google Shape;22;p3">
            <a:extLst>
              <a:ext uri="{FF2B5EF4-FFF2-40B4-BE49-F238E27FC236}">
                <a16:creationId xmlns:a16="http://schemas.microsoft.com/office/drawing/2014/main" id="{EDDA1FF4-BE71-4B69-8C4C-57CA5881A0C3}"/>
              </a:ext>
            </a:extLst>
          </p:cNvPr>
          <p:cNvSpPr txBox="1">
            <a:spLocks noGrp="1" noChangeArrowheads="1"/>
          </p:cNvSpPr>
          <p:nvPr>
            <p:ph type="dt" idx="11"/>
          </p:nvPr>
        </p:nvSpPr>
        <p:spPr>
          <a:ln/>
        </p:spPr>
        <p:txBody>
          <a:bodyPr/>
          <a:lstStyle>
            <a:lvl1pPr>
              <a:defRPr/>
            </a:lvl1pPr>
          </a:lstStyle>
          <a:p>
            <a:pPr>
              <a:defRPr/>
            </a:pPr>
            <a:endParaRPr lang="pt-BR" altLang="pt-BR"/>
          </a:p>
        </p:txBody>
      </p:sp>
      <p:sp>
        <p:nvSpPr>
          <p:cNvPr id="3" name="Google Shape;23;p3">
            <a:extLst>
              <a:ext uri="{FF2B5EF4-FFF2-40B4-BE49-F238E27FC236}">
                <a16:creationId xmlns:a16="http://schemas.microsoft.com/office/drawing/2014/main" id="{E5143722-FCBD-00A2-5BCE-1C1DFE0953A0}"/>
              </a:ext>
            </a:extLst>
          </p:cNvPr>
          <p:cNvSpPr txBox="1">
            <a:spLocks noGrp="1" noChangeArrowheads="1"/>
          </p:cNvSpPr>
          <p:nvPr>
            <p:ph type="ftr" idx="12"/>
          </p:nvPr>
        </p:nvSpPr>
        <p:spPr>
          <a:ln/>
        </p:spPr>
        <p:txBody>
          <a:bodyPr/>
          <a:lstStyle>
            <a:lvl1pPr>
              <a:defRPr/>
            </a:lvl1pPr>
          </a:lstStyle>
          <a:p>
            <a:pPr>
              <a:defRPr/>
            </a:pPr>
            <a:endParaRPr lang="pt-BR" altLang="pt-BR"/>
          </a:p>
        </p:txBody>
      </p:sp>
      <p:sp>
        <p:nvSpPr>
          <p:cNvPr id="4" name="Google Shape;24;p3">
            <a:extLst>
              <a:ext uri="{FF2B5EF4-FFF2-40B4-BE49-F238E27FC236}">
                <a16:creationId xmlns:a16="http://schemas.microsoft.com/office/drawing/2014/main" id="{EF83CF23-DD5F-0418-E9B3-174477BF716F}"/>
              </a:ext>
            </a:extLst>
          </p:cNvPr>
          <p:cNvSpPr txBox="1">
            <a:spLocks noGrp="1" noChangeArrowheads="1"/>
          </p:cNvSpPr>
          <p:nvPr>
            <p:ph type="sldNum" idx="13"/>
          </p:nvPr>
        </p:nvSpPr>
        <p:spPr>
          <a:ln/>
        </p:spPr>
        <p:txBody>
          <a:bodyPr/>
          <a:lstStyle>
            <a:lvl1pPr>
              <a:defRPr/>
            </a:lvl1pPr>
          </a:lstStyle>
          <a:p>
            <a:pPr>
              <a:defRPr/>
            </a:pPr>
            <a:fld id="{FF849B49-C7F1-4B75-A8B3-2312D292DDAC}" type="slidenum">
              <a:rPr lang="pt-BR" altLang="pt-BR"/>
              <a:pPr>
                <a:defRPr/>
              </a:pPr>
              <a:t>‹nº›</a:t>
            </a:fld>
            <a:endParaRPr lang="pt-BR" altLang="pt-BR"/>
          </a:p>
        </p:txBody>
      </p:sp>
    </p:spTree>
    <p:extLst>
      <p:ext uri="{BB962C8B-B14F-4D97-AF65-F5344CB8AC3E}">
        <p14:creationId xmlns:p14="http://schemas.microsoft.com/office/powerpoint/2010/main" val="2530792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2430463" y="3840163"/>
            <a:ext cx="27543125" cy="7200900"/>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4" name="Google Shape;84;p13"/>
          <p:cNvSpPr txBox="1">
            <a:spLocks noGrp="1"/>
          </p:cNvSpPr>
          <p:nvPr>
            <p:ph type="body" idx="1"/>
          </p:nvPr>
        </p:nvSpPr>
        <p:spPr>
          <a:xfrm rot="5400000">
            <a:off x="3240088" y="11671300"/>
            <a:ext cx="25923875" cy="27543125"/>
          </a:xfrm>
          <a:prstGeom prst="rect">
            <a:avLst/>
          </a:prstGeom>
          <a:noFill/>
          <a:ln>
            <a:noFill/>
          </a:ln>
        </p:spPr>
        <p:txBody>
          <a:bodyPr spcFirstLastPara="1">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 name="Google Shape;22;p3">
            <a:extLst>
              <a:ext uri="{FF2B5EF4-FFF2-40B4-BE49-F238E27FC236}">
                <a16:creationId xmlns:a16="http://schemas.microsoft.com/office/drawing/2014/main" id="{78E5C55D-F052-7DBC-D414-E80C6440CECB}"/>
              </a:ext>
            </a:extLst>
          </p:cNvPr>
          <p:cNvSpPr txBox="1">
            <a:spLocks noGrp="1" noChangeArrowheads="1"/>
          </p:cNvSpPr>
          <p:nvPr>
            <p:ph type="dt" idx="11"/>
          </p:nvPr>
        </p:nvSpPr>
        <p:spPr>
          <a:ln/>
        </p:spPr>
        <p:txBody>
          <a:bodyPr/>
          <a:lstStyle>
            <a:lvl1pPr>
              <a:defRPr/>
            </a:lvl1pPr>
          </a:lstStyle>
          <a:p>
            <a:pPr>
              <a:defRPr/>
            </a:pPr>
            <a:endParaRPr lang="pt-BR" altLang="pt-BR"/>
          </a:p>
        </p:txBody>
      </p:sp>
      <p:sp>
        <p:nvSpPr>
          <p:cNvPr id="3" name="Google Shape;23;p3">
            <a:extLst>
              <a:ext uri="{FF2B5EF4-FFF2-40B4-BE49-F238E27FC236}">
                <a16:creationId xmlns:a16="http://schemas.microsoft.com/office/drawing/2014/main" id="{9838AB28-ED4B-5286-FB23-2279FD4C74A2}"/>
              </a:ext>
            </a:extLst>
          </p:cNvPr>
          <p:cNvSpPr txBox="1">
            <a:spLocks noGrp="1" noChangeArrowheads="1"/>
          </p:cNvSpPr>
          <p:nvPr>
            <p:ph type="ftr" idx="12"/>
          </p:nvPr>
        </p:nvSpPr>
        <p:spPr>
          <a:ln/>
        </p:spPr>
        <p:txBody>
          <a:bodyPr/>
          <a:lstStyle>
            <a:lvl1pPr>
              <a:defRPr/>
            </a:lvl1pPr>
          </a:lstStyle>
          <a:p>
            <a:pPr>
              <a:defRPr/>
            </a:pPr>
            <a:endParaRPr lang="pt-BR" altLang="pt-BR"/>
          </a:p>
        </p:txBody>
      </p:sp>
      <p:sp>
        <p:nvSpPr>
          <p:cNvPr id="4" name="Google Shape;24;p3">
            <a:extLst>
              <a:ext uri="{FF2B5EF4-FFF2-40B4-BE49-F238E27FC236}">
                <a16:creationId xmlns:a16="http://schemas.microsoft.com/office/drawing/2014/main" id="{91DD4EEF-A423-6912-DB31-EBC3B6AEAA8A}"/>
              </a:ext>
            </a:extLst>
          </p:cNvPr>
          <p:cNvSpPr txBox="1">
            <a:spLocks noGrp="1" noChangeArrowheads="1"/>
          </p:cNvSpPr>
          <p:nvPr>
            <p:ph type="sldNum" idx="13"/>
          </p:nvPr>
        </p:nvSpPr>
        <p:spPr>
          <a:ln/>
        </p:spPr>
        <p:txBody>
          <a:bodyPr/>
          <a:lstStyle>
            <a:lvl1pPr>
              <a:defRPr/>
            </a:lvl1pPr>
          </a:lstStyle>
          <a:p>
            <a:pPr>
              <a:defRPr/>
            </a:pPr>
            <a:fld id="{380C574A-E8FD-45AC-9A0B-E02C79517DAD}" type="slidenum">
              <a:rPr lang="pt-BR" altLang="pt-BR"/>
              <a:pPr>
                <a:defRPr/>
              </a:pPr>
              <a:t>‹nº›</a:t>
            </a:fld>
            <a:endParaRPr lang="pt-BR" altLang="pt-BR"/>
          </a:p>
        </p:txBody>
      </p:sp>
    </p:spTree>
    <p:extLst>
      <p:ext uri="{BB962C8B-B14F-4D97-AF65-F5344CB8AC3E}">
        <p14:creationId xmlns:p14="http://schemas.microsoft.com/office/powerpoint/2010/main" val="3356107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rot="5400000">
            <a:off x="14394658" y="14780420"/>
            <a:ext cx="30480000" cy="7691437"/>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0" name="Google Shape;90;p14"/>
          <p:cNvSpPr txBox="1">
            <a:spLocks noGrp="1"/>
          </p:cNvSpPr>
          <p:nvPr>
            <p:ph type="body" idx="1"/>
          </p:nvPr>
        </p:nvSpPr>
        <p:spPr>
          <a:xfrm rot="5400000">
            <a:off x="-1064417" y="7165182"/>
            <a:ext cx="30480000" cy="22921913"/>
          </a:xfrm>
          <a:prstGeom prst="rect">
            <a:avLst/>
          </a:prstGeom>
          <a:noFill/>
          <a:ln>
            <a:noFill/>
          </a:ln>
        </p:spPr>
        <p:txBody>
          <a:bodyPr spcFirstLastPara="1">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 name="Google Shape;22;p3">
            <a:extLst>
              <a:ext uri="{FF2B5EF4-FFF2-40B4-BE49-F238E27FC236}">
                <a16:creationId xmlns:a16="http://schemas.microsoft.com/office/drawing/2014/main" id="{C1D93793-4311-DAB0-57DE-EC6B86C0E11F}"/>
              </a:ext>
            </a:extLst>
          </p:cNvPr>
          <p:cNvSpPr txBox="1">
            <a:spLocks noGrp="1" noChangeArrowheads="1"/>
          </p:cNvSpPr>
          <p:nvPr>
            <p:ph type="dt" idx="11"/>
          </p:nvPr>
        </p:nvSpPr>
        <p:spPr>
          <a:ln/>
        </p:spPr>
        <p:txBody>
          <a:bodyPr/>
          <a:lstStyle>
            <a:lvl1pPr>
              <a:defRPr/>
            </a:lvl1pPr>
          </a:lstStyle>
          <a:p>
            <a:pPr>
              <a:defRPr/>
            </a:pPr>
            <a:endParaRPr lang="pt-BR" altLang="pt-BR"/>
          </a:p>
        </p:txBody>
      </p:sp>
      <p:sp>
        <p:nvSpPr>
          <p:cNvPr id="3" name="Google Shape;23;p3">
            <a:extLst>
              <a:ext uri="{FF2B5EF4-FFF2-40B4-BE49-F238E27FC236}">
                <a16:creationId xmlns:a16="http://schemas.microsoft.com/office/drawing/2014/main" id="{4110A9FF-06FF-609C-59BF-C7ABB8F43CAD}"/>
              </a:ext>
            </a:extLst>
          </p:cNvPr>
          <p:cNvSpPr txBox="1">
            <a:spLocks noGrp="1" noChangeArrowheads="1"/>
          </p:cNvSpPr>
          <p:nvPr>
            <p:ph type="ftr" idx="12"/>
          </p:nvPr>
        </p:nvSpPr>
        <p:spPr>
          <a:ln/>
        </p:spPr>
        <p:txBody>
          <a:bodyPr/>
          <a:lstStyle>
            <a:lvl1pPr>
              <a:defRPr/>
            </a:lvl1pPr>
          </a:lstStyle>
          <a:p>
            <a:pPr>
              <a:defRPr/>
            </a:pPr>
            <a:endParaRPr lang="pt-BR" altLang="pt-BR"/>
          </a:p>
        </p:txBody>
      </p:sp>
      <p:sp>
        <p:nvSpPr>
          <p:cNvPr id="4" name="Google Shape;24;p3">
            <a:extLst>
              <a:ext uri="{FF2B5EF4-FFF2-40B4-BE49-F238E27FC236}">
                <a16:creationId xmlns:a16="http://schemas.microsoft.com/office/drawing/2014/main" id="{9032FCD2-BDCF-72CE-5575-423CEFD4586C}"/>
              </a:ext>
            </a:extLst>
          </p:cNvPr>
          <p:cNvSpPr txBox="1">
            <a:spLocks noGrp="1" noChangeArrowheads="1"/>
          </p:cNvSpPr>
          <p:nvPr>
            <p:ph type="sldNum" idx="13"/>
          </p:nvPr>
        </p:nvSpPr>
        <p:spPr>
          <a:ln/>
        </p:spPr>
        <p:txBody>
          <a:bodyPr/>
          <a:lstStyle>
            <a:lvl1pPr>
              <a:defRPr/>
            </a:lvl1pPr>
          </a:lstStyle>
          <a:p>
            <a:pPr>
              <a:defRPr/>
            </a:pPr>
            <a:fld id="{22B773DC-E42B-4E31-8DB8-8706BE406B70}" type="slidenum">
              <a:rPr lang="pt-BR" altLang="pt-BR"/>
              <a:pPr>
                <a:defRPr/>
              </a:pPr>
              <a:t>‹nº›</a:t>
            </a:fld>
            <a:endParaRPr lang="pt-BR" altLang="pt-BR"/>
          </a:p>
        </p:txBody>
      </p:sp>
    </p:spTree>
    <p:extLst>
      <p:ext uri="{BB962C8B-B14F-4D97-AF65-F5344CB8AC3E}">
        <p14:creationId xmlns:p14="http://schemas.microsoft.com/office/powerpoint/2010/main" val="321543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2714626" y="11836400"/>
            <a:ext cx="30765750" cy="8166100"/>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5429251" y="21590000"/>
            <a:ext cx="25336500" cy="9736138"/>
          </a:xfrm>
          <a:prstGeom prst="rect">
            <a:avLst/>
          </a:prstGeom>
          <a:noFill/>
          <a:ln>
            <a:noFill/>
          </a:ln>
        </p:spPr>
        <p:txBody>
          <a:bodyPr spcFirstLastPara="1">
            <a:noAutofit/>
          </a:bodyPr>
          <a:lstStyle>
            <a:lvl1pPr lvl="0" algn="ctr">
              <a:spcBef>
                <a:spcPts val="2900"/>
              </a:spcBef>
              <a:spcAft>
                <a:spcPts val="0"/>
              </a:spcAft>
              <a:buClr>
                <a:schemeClr val="dk1"/>
              </a:buClr>
              <a:buSzPts val="14500"/>
              <a:buFont typeface="Times New Roman"/>
              <a:buNone/>
              <a:defRPr/>
            </a:lvl1pPr>
            <a:lvl2pPr lvl="1" algn="ctr">
              <a:spcBef>
                <a:spcPts val="2540"/>
              </a:spcBef>
              <a:spcAft>
                <a:spcPts val="0"/>
              </a:spcAft>
              <a:buClr>
                <a:schemeClr val="dk1"/>
              </a:buClr>
              <a:buSzPts val="12700"/>
              <a:buFont typeface="Times New Roman"/>
              <a:buNone/>
              <a:defRPr/>
            </a:lvl2pPr>
            <a:lvl3pPr lvl="2" algn="ctr">
              <a:spcBef>
                <a:spcPts val="2180"/>
              </a:spcBef>
              <a:spcAft>
                <a:spcPts val="0"/>
              </a:spcAft>
              <a:buClr>
                <a:schemeClr val="dk1"/>
              </a:buClr>
              <a:buSzPts val="10900"/>
              <a:buFont typeface="Times New Roman"/>
              <a:buNone/>
              <a:defRPr/>
            </a:lvl3pPr>
            <a:lvl4pPr lvl="3" algn="ctr">
              <a:spcBef>
                <a:spcPts val="1800"/>
              </a:spcBef>
              <a:spcAft>
                <a:spcPts val="0"/>
              </a:spcAft>
              <a:buClr>
                <a:schemeClr val="dk1"/>
              </a:buClr>
              <a:buSzPts val="9000"/>
              <a:buFont typeface="Times New Roman"/>
              <a:buNone/>
              <a:defRPr/>
            </a:lvl4pPr>
            <a:lvl5pPr lvl="4" algn="ctr">
              <a:spcBef>
                <a:spcPts val="1800"/>
              </a:spcBef>
              <a:spcAft>
                <a:spcPts val="0"/>
              </a:spcAft>
              <a:buClr>
                <a:schemeClr val="dk1"/>
              </a:buClr>
              <a:buSzPts val="9000"/>
              <a:buFont typeface="Times New Roman"/>
              <a:buNone/>
              <a:defRPr/>
            </a:lvl5pPr>
            <a:lvl6pPr lvl="5" algn="ctr">
              <a:spcBef>
                <a:spcPts val="1800"/>
              </a:spcBef>
              <a:spcAft>
                <a:spcPts val="0"/>
              </a:spcAft>
              <a:buClr>
                <a:schemeClr val="dk1"/>
              </a:buClr>
              <a:buSzPts val="9000"/>
              <a:buFont typeface="Times New Roman"/>
              <a:buNone/>
              <a:defRPr/>
            </a:lvl6pPr>
            <a:lvl7pPr lvl="6" algn="ctr">
              <a:spcBef>
                <a:spcPts val="1800"/>
              </a:spcBef>
              <a:spcAft>
                <a:spcPts val="0"/>
              </a:spcAft>
              <a:buClr>
                <a:schemeClr val="dk1"/>
              </a:buClr>
              <a:buSzPts val="9000"/>
              <a:buFont typeface="Times New Roman"/>
              <a:buNone/>
              <a:defRPr/>
            </a:lvl7pPr>
            <a:lvl8pPr lvl="7" algn="ctr">
              <a:spcBef>
                <a:spcPts val="1800"/>
              </a:spcBef>
              <a:spcAft>
                <a:spcPts val="0"/>
              </a:spcAft>
              <a:buClr>
                <a:schemeClr val="dk1"/>
              </a:buClr>
              <a:buSzPts val="9000"/>
              <a:buFont typeface="Times New Roman"/>
              <a:buNone/>
              <a:defRPr/>
            </a:lvl8pPr>
            <a:lvl9pPr lvl="8" algn="ctr">
              <a:spcBef>
                <a:spcPts val="1800"/>
              </a:spcBef>
              <a:spcAft>
                <a:spcPts val="0"/>
              </a:spcAft>
              <a:buClr>
                <a:schemeClr val="dk1"/>
              </a:buClr>
              <a:buSzPts val="9000"/>
              <a:buFont typeface="Times New Roman"/>
              <a:buNone/>
              <a:defRPr/>
            </a:lvl9pPr>
          </a:lstStyle>
          <a:p>
            <a:endParaRPr/>
          </a:p>
        </p:txBody>
      </p:sp>
      <p:sp>
        <p:nvSpPr>
          <p:cNvPr id="2" name="Google Shape;22;p3">
            <a:extLst>
              <a:ext uri="{FF2B5EF4-FFF2-40B4-BE49-F238E27FC236}">
                <a16:creationId xmlns:a16="http://schemas.microsoft.com/office/drawing/2014/main" id="{C92D1AFB-8475-7E84-4502-4E3BD26B43B2}"/>
              </a:ext>
            </a:extLst>
          </p:cNvPr>
          <p:cNvSpPr txBox="1">
            <a:spLocks noGrp="1" noChangeArrowheads="1"/>
          </p:cNvSpPr>
          <p:nvPr>
            <p:ph type="dt" idx="11"/>
          </p:nvPr>
        </p:nvSpPr>
        <p:spPr>
          <a:ln/>
        </p:spPr>
        <p:txBody>
          <a:bodyPr/>
          <a:lstStyle>
            <a:lvl1pPr>
              <a:defRPr/>
            </a:lvl1pPr>
          </a:lstStyle>
          <a:p>
            <a:pPr>
              <a:defRPr/>
            </a:pPr>
            <a:endParaRPr lang="pt-BR" altLang="pt-BR"/>
          </a:p>
        </p:txBody>
      </p:sp>
      <p:sp>
        <p:nvSpPr>
          <p:cNvPr id="3" name="Google Shape;23;p3">
            <a:extLst>
              <a:ext uri="{FF2B5EF4-FFF2-40B4-BE49-F238E27FC236}">
                <a16:creationId xmlns:a16="http://schemas.microsoft.com/office/drawing/2014/main" id="{AEE1C65D-EC8F-1648-4446-A06C75C82A5E}"/>
              </a:ext>
            </a:extLst>
          </p:cNvPr>
          <p:cNvSpPr txBox="1">
            <a:spLocks noGrp="1" noChangeArrowheads="1"/>
          </p:cNvSpPr>
          <p:nvPr>
            <p:ph type="ftr" idx="12"/>
          </p:nvPr>
        </p:nvSpPr>
        <p:spPr>
          <a:ln/>
        </p:spPr>
        <p:txBody>
          <a:bodyPr/>
          <a:lstStyle>
            <a:lvl1pPr>
              <a:defRPr/>
            </a:lvl1pPr>
          </a:lstStyle>
          <a:p>
            <a:pPr>
              <a:defRPr/>
            </a:pPr>
            <a:endParaRPr lang="pt-BR" altLang="pt-BR"/>
          </a:p>
        </p:txBody>
      </p:sp>
      <p:sp>
        <p:nvSpPr>
          <p:cNvPr id="4" name="Google Shape;24;p3">
            <a:extLst>
              <a:ext uri="{FF2B5EF4-FFF2-40B4-BE49-F238E27FC236}">
                <a16:creationId xmlns:a16="http://schemas.microsoft.com/office/drawing/2014/main" id="{E76BB23F-4849-B428-C836-4934C25A84A7}"/>
              </a:ext>
            </a:extLst>
          </p:cNvPr>
          <p:cNvSpPr txBox="1">
            <a:spLocks noGrp="1" noChangeArrowheads="1"/>
          </p:cNvSpPr>
          <p:nvPr>
            <p:ph type="sldNum" idx="13"/>
          </p:nvPr>
        </p:nvSpPr>
        <p:spPr>
          <a:ln/>
        </p:spPr>
        <p:txBody>
          <a:bodyPr/>
          <a:lstStyle>
            <a:lvl1pPr>
              <a:defRPr/>
            </a:lvl1pPr>
          </a:lstStyle>
          <a:p>
            <a:pPr>
              <a:defRPr/>
            </a:pPr>
            <a:fld id="{6DFBD791-8E57-4D51-BD54-34C795817D47}" type="slidenum">
              <a:rPr lang="pt-BR" altLang="pt-BR"/>
              <a:pPr>
                <a:defRPr/>
              </a:pPr>
              <a:t>‹nº›</a:t>
            </a:fld>
            <a:endParaRPr lang="pt-BR" altLang="pt-BR"/>
          </a:p>
        </p:txBody>
      </p:sp>
    </p:spTree>
    <p:extLst>
      <p:ext uri="{BB962C8B-B14F-4D97-AF65-F5344CB8AC3E}">
        <p14:creationId xmlns:p14="http://schemas.microsoft.com/office/powerpoint/2010/main" val="252712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2430463" y="3840163"/>
            <a:ext cx="27543125" cy="7200900"/>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2430463" y="12480925"/>
            <a:ext cx="27543125" cy="25923875"/>
          </a:xfrm>
          <a:prstGeom prst="rect">
            <a:avLst/>
          </a:prstGeom>
          <a:noFill/>
          <a:ln>
            <a:noFill/>
          </a:ln>
        </p:spPr>
        <p:txBody>
          <a:bodyPr spcFirstLastPara="1">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 name="Google Shape;22;p3">
            <a:extLst>
              <a:ext uri="{FF2B5EF4-FFF2-40B4-BE49-F238E27FC236}">
                <a16:creationId xmlns:a16="http://schemas.microsoft.com/office/drawing/2014/main" id="{5F35AFFC-E0DA-12A8-8343-B58B53D360CE}"/>
              </a:ext>
            </a:extLst>
          </p:cNvPr>
          <p:cNvSpPr txBox="1">
            <a:spLocks noGrp="1" noChangeArrowheads="1"/>
          </p:cNvSpPr>
          <p:nvPr>
            <p:ph type="dt" idx="11"/>
          </p:nvPr>
        </p:nvSpPr>
        <p:spPr>
          <a:ln/>
        </p:spPr>
        <p:txBody>
          <a:bodyPr/>
          <a:lstStyle>
            <a:lvl1pPr>
              <a:defRPr/>
            </a:lvl1pPr>
          </a:lstStyle>
          <a:p>
            <a:pPr>
              <a:defRPr/>
            </a:pPr>
            <a:endParaRPr lang="pt-BR" altLang="pt-BR"/>
          </a:p>
        </p:txBody>
      </p:sp>
      <p:sp>
        <p:nvSpPr>
          <p:cNvPr id="3" name="Google Shape;23;p3">
            <a:extLst>
              <a:ext uri="{FF2B5EF4-FFF2-40B4-BE49-F238E27FC236}">
                <a16:creationId xmlns:a16="http://schemas.microsoft.com/office/drawing/2014/main" id="{B643B8C0-2B61-BF13-4971-27A3E62C1EBC}"/>
              </a:ext>
            </a:extLst>
          </p:cNvPr>
          <p:cNvSpPr txBox="1">
            <a:spLocks noGrp="1" noChangeArrowheads="1"/>
          </p:cNvSpPr>
          <p:nvPr>
            <p:ph type="ftr" idx="12"/>
          </p:nvPr>
        </p:nvSpPr>
        <p:spPr>
          <a:ln/>
        </p:spPr>
        <p:txBody>
          <a:bodyPr/>
          <a:lstStyle>
            <a:lvl1pPr>
              <a:defRPr/>
            </a:lvl1pPr>
          </a:lstStyle>
          <a:p>
            <a:pPr>
              <a:defRPr/>
            </a:pPr>
            <a:endParaRPr lang="pt-BR" altLang="pt-BR"/>
          </a:p>
        </p:txBody>
      </p:sp>
      <p:sp>
        <p:nvSpPr>
          <p:cNvPr id="4" name="Google Shape;24;p3">
            <a:extLst>
              <a:ext uri="{FF2B5EF4-FFF2-40B4-BE49-F238E27FC236}">
                <a16:creationId xmlns:a16="http://schemas.microsoft.com/office/drawing/2014/main" id="{83CDD562-A884-002F-79BD-7719AAEDDB9E}"/>
              </a:ext>
            </a:extLst>
          </p:cNvPr>
          <p:cNvSpPr txBox="1">
            <a:spLocks noGrp="1" noChangeArrowheads="1"/>
          </p:cNvSpPr>
          <p:nvPr>
            <p:ph type="sldNum" idx="13"/>
          </p:nvPr>
        </p:nvSpPr>
        <p:spPr>
          <a:ln/>
        </p:spPr>
        <p:txBody>
          <a:bodyPr/>
          <a:lstStyle>
            <a:lvl1pPr>
              <a:defRPr/>
            </a:lvl1pPr>
          </a:lstStyle>
          <a:p>
            <a:pPr>
              <a:defRPr/>
            </a:pPr>
            <a:fld id="{5481124B-9079-4A27-8A0B-37E7699792FE}" type="slidenum">
              <a:rPr lang="pt-BR" altLang="pt-BR"/>
              <a:pPr>
                <a:defRPr/>
              </a:pPr>
              <a:t>‹nº›</a:t>
            </a:fld>
            <a:endParaRPr lang="pt-BR" altLang="pt-BR"/>
          </a:p>
        </p:txBody>
      </p:sp>
    </p:spTree>
    <p:extLst>
      <p:ext uri="{BB962C8B-B14F-4D97-AF65-F5344CB8AC3E}">
        <p14:creationId xmlns:p14="http://schemas.microsoft.com/office/powerpoint/2010/main" val="387937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2859088" y="24482427"/>
            <a:ext cx="30765750" cy="7567613"/>
          </a:xfrm>
          <a:prstGeom prst="rect">
            <a:avLst/>
          </a:prstGeom>
          <a:noFill/>
          <a:ln>
            <a:noFill/>
          </a:ln>
        </p:spPr>
        <p:txBody>
          <a:bodyPr spcFirstLastPara="1" anchor="t">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2859088" y="16148052"/>
            <a:ext cx="30765750" cy="8334375"/>
          </a:xfrm>
          <a:prstGeom prst="rect">
            <a:avLst/>
          </a:prstGeom>
          <a:noFill/>
          <a:ln>
            <a:noFill/>
          </a:ln>
        </p:spPr>
        <p:txBody>
          <a:bodyPr spcFirstLastPara="1" anchor="b">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Clr>
                <a:schemeClr val="dk1"/>
              </a:buClr>
              <a:buSzPts val="1800"/>
              <a:buFont typeface="Times New Roman"/>
              <a:buNone/>
              <a:defRPr sz="1800"/>
            </a:lvl2pPr>
            <a:lvl3pPr marL="1371600" lvl="2" indent="-228600" algn="l">
              <a:spcBef>
                <a:spcPts val="320"/>
              </a:spcBef>
              <a:spcAft>
                <a:spcPts val="0"/>
              </a:spcAft>
              <a:buClr>
                <a:schemeClr val="dk1"/>
              </a:buClr>
              <a:buSzPts val="1600"/>
              <a:buFont typeface="Times New Roman"/>
              <a:buNone/>
              <a:defRPr sz="1600"/>
            </a:lvl3pPr>
            <a:lvl4pPr marL="1828800" lvl="3" indent="-228600" algn="l">
              <a:spcBef>
                <a:spcPts val="280"/>
              </a:spcBef>
              <a:spcAft>
                <a:spcPts val="0"/>
              </a:spcAft>
              <a:buClr>
                <a:schemeClr val="dk1"/>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
        <p:nvSpPr>
          <p:cNvPr id="2" name="Google Shape;22;p3">
            <a:extLst>
              <a:ext uri="{FF2B5EF4-FFF2-40B4-BE49-F238E27FC236}">
                <a16:creationId xmlns:a16="http://schemas.microsoft.com/office/drawing/2014/main" id="{566FB76C-C2AD-0E07-584D-F6E3528107D7}"/>
              </a:ext>
            </a:extLst>
          </p:cNvPr>
          <p:cNvSpPr txBox="1">
            <a:spLocks noGrp="1" noChangeArrowheads="1"/>
          </p:cNvSpPr>
          <p:nvPr>
            <p:ph type="dt" idx="11"/>
          </p:nvPr>
        </p:nvSpPr>
        <p:spPr>
          <a:ln/>
        </p:spPr>
        <p:txBody>
          <a:bodyPr/>
          <a:lstStyle>
            <a:lvl1pPr>
              <a:defRPr/>
            </a:lvl1pPr>
          </a:lstStyle>
          <a:p>
            <a:pPr>
              <a:defRPr/>
            </a:pPr>
            <a:endParaRPr lang="pt-BR" altLang="pt-BR"/>
          </a:p>
        </p:txBody>
      </p:sp>
      <p:sp>
        <p:nvSpPr>
          <p:cNvPr id="3" name="Google Shape;23;p3">
            <a:extLst>
              <a:ext uri="{FF2B5EF4-FFF2-40B4-BE49-F238E27FC236}">
                <a16:creationId xmlns:a16="http://schemas.microsoft.com/office/drawing/2014/main" id="{AC3015B7-98CF-2AEE-E1C1-88220785D4F6}"/>
              </a:ext>
            </a:extLst>
          </p:cNvPr>
          <p:cNvSpPr txBox="1">
            <a:spLocks noGrp="1" noChangeArrowheads="1"/>
          </p:cNvSpPr>
          <p:nvPr>
            <p:ph type="ftr" idx="12"/>
          </p:nvPr>
        </p:nvSpPr>
        <p:spPr>
          <a:ln/>
        </p:spPr>
        <p:txBody>
          <a:bodyPr/>
          <a:lstStyle>
            <a:lvl1pPr>
              <a:defRPr/>
            </a:lvl1pPr>
          </a:lstStyle>
          <a:p>
            <a:pPr>
              <a:defRPr/>
            </a:pPr>
            <a:endParaRPr lang="pt-BR" altLang="pt-BR"/>
          </a:p>
        </p:txBody>
      </p:sp>
      <p:sp>
        <p:nvSpPr>
          <p:cNvPr id="4" name="Google Shape;24;p3">
            <a:extLst>
              <a:ext uri="{FF2B5EF4-FFF2-40B4-BE49-F238E27FC236}">
                <a16:creationId xmlns:a16="http://schemas.microsoft.com/office/drawing/2014/main" id="{89FB1195-CA26-C806-83AC-064E8C8DC1AF}"/>
              </a:ext>
            </a:extLst>
          </p:cNvPr>
          <p:cNvSpPr txBox="1">
            <a:spLocks noGrp="1" noChangeArrowheads="1"/>
          </p:cNvSpPr>
          <p:nvPr>
            <p:ph type="sldNum" idx="13"/>
          </p:nvPr>
        </p:nvSpPr>
        <p:spPr>
          <a:ln/>
        </p:spPr>
        <p:txBody>
          <a:bodyPr/>
          <a:lstStyle>
            <a:lvl1pPr>
              <a:defRPr/>
            </a:lvl1pPr>
          </a:lstStyle>
          <a:p>
            <a:pPr>
              <a:defRPr/>
            </a:pPr>
            <a:fld id="{9D852F3B-D16F-4206-AC3F-7CD651492239}" type="slidenum">
              <a:rPr lang="pt-BR" altLang="pt-BR"/>
              <a:pPr>
                <a:defRPr/>
              </a:pPr>
              <a:t>‹nº›</a:t>
            </a:fld>
            <a:endParaRPr lang="pt-BR" altLang="pt-BR"/>
          </a:p>
        </p:txBody>
      </p:sp>
    </p:spTree>
    <p:extLst>
      <p:ext uri="{BB962C8B-B14F-4D97-AF65-F5344CB8AC3E}">
        <p14:creationId xmlns:p14="http://schemas.microsoft.com/office/powerpoint/2010/main" val="240948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2430463" y="3840163"/>
            <a:ext cx="27543125" cy="7200900"/>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2714626" y="11006138"/>
            <a:ext cx="15306675" cy="22860000"/>
          </a:xfrm>
          <a:prstGeom prst="rect">
            <a:avLst/>
          </a:prstGeom>
          <a:noFill/>
          <a:ln>
            <a:noFill/>
          </a:ln>
        </p:spPr>
        <p:txBody>
          <a:bodyPr spcFirstLastPara="1">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46" name="Google Shape;46;p7"/>
          <p:cNvSpPr txBox="1">
            <a:spLocks noGrp="1"/>
          </p:cNvSpPr>
          <p:nvPr>
            <p:ph type="body" idx="2"/>
          </p:nvPr>
        </p:nvSpPr>
        <p:spPr>
          <a:xfrm>
            <a:off x="18173701" y="11006138"/>
            <a:ext cx="15306675" cy="22860000"/>
          </a:xfrm>
          <a:prstGeom prst="rect">
            <a:avLst/>
          </a:prstGeom>
          <a:noFill/>
          <a:ln>
            <a:noFill/>
          </a:ln>
        </p:spPr>
        <p:txBody>
          <a:bodyPr spcFirstLastPara="1">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2" name="Google Shape;22;p3">
            <a:extLst>
              <a:ext uri="{FF2B5EF4-FFF2-40B4-BE49-F238E27FC236}">
                <a16:creationId xmlns:a16="http://schemas.microsoft.com/office/drawing/2014/main" id="{2B73B75E-4496-D8A2-7774-E14B4CE942D6}"/>
              </a:ext>
            </a:extLst>
          </p:cNvPr>
          <p:cNvSpPr txBox="1">
            <a:spLocks noGrp="1" noChangeArrowheads="1"/>
          </p:cNvSpPr>
          <p:nvPr>
            <p:ph type="dt" idx="11"/>
          </p:nvPr>
        </p:nvSpPr>
        <p:spPr>
          <a:ln/>
        </p:spPr>
        <p:txBody>
          <a:bodyPr/>
          <a:lstStyle>
            <a:lvl1pPr>
              <a:defRPr/>
            </a:lvl1pPr>
          </a:lstStyle>
          <a:p>
            <a:pPr>
              <a:defRPr/>
            </a:pPr>
            <a:endParaRPr lang="pt-BR" altLang="pt-BR"/>
          </a:p>
        </p:txBody>
      </p:sp>
      <p:sp>
        <p:nvSpPr>
          <p:cNvPr id="3" name="Google Shape;23;p3">
            <a:extLst>
              <a:ext uri="{FF2B5EF4-FFF2-40B4-BE49-F238E27FC236}">
                <a16:creationId xmlns:a16="http://schemas.microsoft.com/office/drawing/2014/main" id="{5432D3D0-B40C-A6E7-E9AC-561E4256AC78}"/>
              </a:ext>
            </a:extLst>
          </p:cNvPr>
          <p:cNvSpPr txBox="1">
            <a:spLocks noGrp="1" noChangeArrowheads="1"/>
          </p:cNvSpPr>
          <p:nvPr>
            <p:ph type="ftr" idx="12"/>
          </p:nvPr>
        </p:nvSpPr>
        <p:spPr>
          <a:ln/>
        </p:spPr>
        <p:txBody>
          <a:bodyPr/>
          <a:lstStyle>
            <a:lvl1pPr>
              <a:defRPr/>
            </a:lvl1pPr>
          </a:lstStyle>
          <a:p>
            <a:pPr>
              <a:defRPr/>
            </a:pPr>
            <a:endParaRPr lang="pt-BR" altLang="pt-BR"/>
          </a:p>
        </p:txBody>
      </p:sp>
      <p:sp>
        <p:nvSpPr>
          <p:cNvPr id="4" name="Google Shape;24;p3">
            <a:extLst>
              <a:ext uri="{FF2B5EF4-FFF2-40B4-BE49-F238E27FC236}">
                <a16:creationId xmlns:a16="http://schemas.microsoft.com/office/drawing/2014/main" id="{7105D1B7-C003-C626-3FBD-E6BB182ABBBB}"/>
              </a:ext>
            </a:extLst>
          </p:cNvPr>
          <p:cNvSpPr txBox="1">
            <a:spLocks noGrp="1" noChangeArrowheads="1"/>
          </p:cNvSpPr>
          <p:nvPr>
            <p:ph type="sldNum" idx="13"/>
          </p:nvPr>
        </p:nvSpPr>
        <p:spPr>
          <a:ln/>
        </p:spPr>
        <p:txBody>
          <a:bodyPr/>
          <a:lstStyle>
            <a:lvl1pPr>
              <a:defRPr/>
            </a:lvl1pPr>
          </a:lstStyle>
          <a:p>
            <a:pPr>
              <a:defRPr/>
            </a:pPr>
            <a:fld id="{79A8DDAB-08FD-446B-90CB-7624BD0E57E5}" type="slidenum">
              <a:rPr lang="pt-BR" altLang="pt-BR"/>
              <a:pPr>
                <a:defRPr/>
              </a:pPr>
              <a:t>‹nº›</a:t>
            </a:fld>
            <a:endParaRPr lang="pt-BR" altLang="pt-BR"/>
          </a:p>
        </p:txBody>
      </p:sp>
    </p:spTree>
    <p:extLst>
      <p:ext uri="{BB962C8B-B14F-4D97-AF65-F5344CB8AC3E}">
        <p14:creationId xmlns:p14="http://schemas.microsoft.com/office/powerpoint/2010/main" val="394534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809750" y="1525588"/>
            <a:ext cx="32575500" cy="6350000"/>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1809751" y="8528052"/>
            <a:ext cx="15992475" cy="3554413"/>
          </a:xfrm>
          <a:prstGeom prst="rect">
            <a:avLst/>
          </a:prstGeom>
          <a:noFill/>
          <a:ln>
            <a:noFill/>
          </a:ln>
        </p:spPr>
        <p:txBody>
          <a:bodyPr spcFirstLastPara="1" anchor="b">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53" name="Google Shape;53;p8"/>
          <p:cNvSpPr txBox="1">
            <a:spLocks noGrp="1"/>
          </p:cNvSpPr>
          <p:nvPr>
            <p:ph type="body" idx="2"/>
          </p:nvPr>
        </p:nvSpPr>
        <p:spPr>
          <a:xfrm>
            <a:off x="1809751" y="12082463"/>
            <a:ext cx="15992475" cy="21951950"/>
          </a:xfrm>
          <a:prstGeom prst="rect">
            <a:avLst/>
          </a:prstGeom>
          <a:noFill/>
          <a:ln>
            <a:noFill/>
          </a:ln>
        </p:spPr>
        <p:txBody>
          <a:bodyPr spcFirstLastPara="1">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54" name="Google Shape;54;p8"/>
          <p:cNvSpPr txBox="1">
            <a:spLocks noGrp="1"/>
          </p:cNvSpPr>
          <p:nvPr>
            <p:ph type="body" idx="3"/>
          </p:nvPr>
        </p:nvSpPr>
        <p:spPr>
          <a:xfrm>
            <a:off x="18386426" y="8528052"/>
            <a:ext cx="15998825" cy="3554413"/>
          </a:xfrm>
          <a:prstGeom prst="rect">
            <a:avLst/>
          </a:prstGeom>
          <a:noFill/>
          <a:ln>
            <a:noFill/>
          </a:ln>
        </p:spPr>
        <p:txBody>
          <a:bodyPr spcFirstLastPara="1" anchor="b">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55" name="Google Shape;55;p8"/>
          <p:cNvSpPr txBox="1">
            <a:spLocks noGrp="1"/>
          </p:cNvSpPr>
          <p:nvPr>
            <p:ph type="body" idx="4"/>
          </p:nvPr>
        </p:nvSpPr>
        <p:spPr>
          <a:xfrm>
            <a:off x="18386426" y="12082463"/>
            <a:ext cx="15998825" cy="21951950"/>
          </a:xfrm>
          <a:prstGeom prst="rect">
            <a:avLst/>
          </a:prstGeom>
          <a:noFill/>
          <a:ln>
            <a:noFill/>
          </a:ln>
        </p:spPr>
        <p:txBody>
          <a:bodyPr spcFirstLastPara="1">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2" name="Google Shape;22;p3">
            <a:extLst>
              <a:ext uri="{FF2B5EF4-FFF2-40B4-BE49-F238E27FC236}">
                <a16:creationId xmlns:a16="http://schemas.microsoft.com/office/drawing/2014/main" id="{62BF1002-3E92-E6CE-201B-084A599B0CA0}"/>
              </a:ext>
            </a:extLst>
          </p:cNvPr>
          <p:cNvSpPr txBox="1">
            <a:spLocks noGrp="1" noChangeArrowheads="1"/>
          </p:cNvSpPr>
          <p:nvPr>
            <p:ph type="dt" idx="11"/>
          </p:nvPr>
        </p:nvSpPr>
        <p:spPr>
          <a:ln/>
        </p:spPr>
        <p:txBody>
          <a:bodyPr/>
          <a:lstStyle>
            <a:lvl1pPr>
              <a:defRPr/>
            </a:lvl1pPr>
          </a:lstStyle>
          <a:p>
            <a:pPr>
              <a:defRPr/>
            </a:pPr>
            <a:endParaRPr lang="pt-BR" altLang="pt-BR"/>
          </a:p>
        </p:txBody>
      </p:sp>
      <p:sp>
        <p:nvSpPr>
          <p:cNvPr id="3" name="Google Shape;23;p3">
            <a:extLst>
              <a:ext uri="{FF2B5EF4-FFF2-40B4-BE49-F238E27FC236}">
                <a16:creationId xmlns:a16="http://schemas.microsoft.com/office/drawing/2014/main" id="{4B8BC691-CEE5-C61D-5577-97C38D994035}"/>
              </a:ext>
            </a:extLst>
          </p:cNvPr>
          <p:cNvSpPr txBox="1">
            <a:spLocks noGrp="1" noChangeArrowheads="1"/>
          </p:cNvSpPr>
          <p:nvPr>
            <p:ph type="ftr" idx="12"/>
          </p:nvPr>
        </p:nvSpPr>
        <p:spPr>
          <a:ln/>
        </p:spPr>
        <p:txBody>
          <a:bodyPr/>
          <a:lstStyle>
            <a:lvl1pPr>
              <a:defRPr/>
            </a:lvl1pPr>
          </a:lstStyle>
          <a:p>
            <a:pPr>
              <a:defRPr/>
            </a:pPr>
            <a:endParaRPr lang="pt-BR" altLang="pt-BR"/>
          </a:p>
        </p:txBody>
      </p:sp>
      <p:sp>
        <p:nvSpPr>
          <p:cNvPr id="4" name="Google Shape;24;p3">
            <a:extLst>
              <a:ext uri="{FF2B5EF4-FFF2-40B4-BE49-F238E27FC236}">
                <a16:creationId xmlns:a16="http://schemas.microsoft.com/office/drawing/2014/main" id="{6248568F-6E59-E10E-46E2-0F52ED07A256}"/>
              </a:ext>
            </a:extLst>
          </p:cNvPr>
          <p:cNvSpPr txBox="1">
            <a:spLocks noGrp="1" noChangeArrowheads="1"/>
          </p:cNvSpPr>
          <p:nvPr>
            <p:ph type="sldNum" idx="13"/>
          </p:nvPr>
        </p:nvSpPr>
        <p:spPr>
          <a:ln/>
        </p:spPr>
        <p:txBody>
          <a:bodyPr/>
          <a:lstStyle>
            <a:lvl1pPr>
              <a:defRPr/>
            </a:lvl1pPr>
          </a:lstStyle>
          <a:p>
            <a:pPr>
              <a:defRPr/>
            </a:pPr>
            <a:fld id="{70114A6A-DA1A-426F-A049-62F6F53BFDF1}" type="slidenum">
              <a:rPr lang="pt-BR" altLang="pt-BR"/>
              <a:pPr>
                <a:defRPr/>
              </a:pPr>
              <a:t>‹nº›</a:t>
            </a:fld>
            <a:endParaRPr lang="pt-BR" altLang="pt-BR"/>
          </a:p>
        </p:txBody>
      </p:sp>
    </p:spTree>
    <p:extLst>
      <p:ext uri="{BB962C8B-B14F-4D97-AF65-F5344CB8AC3E}">
        <p14:creationId xmlns:p14="http://schemas.microsoft.com/office/powerpoint/2010/main" val="4853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2430463" y="3840163"/>
            <a:ext cx="27543125" cy="7200900"/>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 name="Google Shape;22;p3">
            <a:extLst>
              <a:ext uri="{FF2B5EF4-FFF2-40B4-BE49-F238E27FC236}">
                <a16:creationId xmlns:a16="http://schemas.microsoft.com/office/drawing/2014/main" id="{E792C224-35C5-E6F5-132B-7F204D0CB65C}"/>
              </a:ext>
            </a:extLst>
          </p:cNvPr>
          <p:cNvSpPr txBox="1">
            <a:spLocks noGrp="1" noChangeArrowheads="1"/>
          </p:cNvSpPr>
          <p:nvPr>
            <p:ph type="dt" idx="11"/>
          </p:nvPr>
        </p:nvSpPr>
        <p:spPr>
          <a:ln/>
        </p:spPr>
        <p:txBody>
          <a:bodyPr/>
          <a:lstStyle>
            <a:lvl1pPr>
              <a:defRPr/>
            </a:lvl1pPr>
          </a:lstStyle>
          <a:p>
            <a:pPr>
              <a:defRPr/>
            </a:pPr>
            <a:endParaRPr lang="pt-BR" altLang="pt-BR"/>
          </a:p>
        </p:txBody>
      </p:sp>
      <p:sp>
        <p:nvSpPr>
          <p:cNvPr id="3" name="Google Shape;23;p3">
            <a:extLst>
              <a:ext uri="{FF2B5EF4-FFF2-40B4-BE49-F238E27FC236}">
                <a16:creationId xmlns:a16="http://schemas.microsoft.com/office/drawing/2014/main" id="{53DFCB21-4C59-EB08-362F-ECE13206AEA8}"/>
              </a:ext>
            </a:extLst>
          </p:cNvPr>
          <p:cNvSpPr txBox="1">
            <a:spLocks noGrp="1" noChangeArrowheads="1"/>
          </p:cNvSpPr>
          <p:nvPr>
            <p:ph type="ftr" idx="12"/>
          </p:nvPr>
        </p:nvSpPr>
        <p:spPr>
          <a:ln/>
        </p:spPr>
        <p:txBody>
          <a:bodyPr/>
          <a:lstStyle>
            <a:lvl1pPr>
              <a:defRPr/>
            </a:lvl1pPr>
          </a:lstStyle>
          <a:p>
            <a:pPr>
              <a:defRPr/>
            </a:pPr>
            <a:endParaRPr lang="pt-BR" altLang="pt-BR"/>
          </a:p>
        </p:txBody>
      </p:sp>
      <p:sp>
        <p:nvSpPr>
          <p:cNvPr id="4" name="Google Shape;24;p3">
            <a:extLst>
              <a:ext uri="{FF2B5EF4-FFF2-40B4-BE49-F238E27FC236}">
                <a16:creationId xmlns:a16="http://schemas.microsoft.com/office/drawing/2014/main" id="{A6C2C28B-EF66-DFD9-341E-A07EC3A6E7AC}"/>
              </a:ext>
            </a:extLst>
          </p:cNvPr>
          <p:cNvSpPr txBox="1">
            <a:spLocks noGrp="1" noChangeArrowheads="1"/>
          </p:cNvSpPr>
          <p:nvPr>
            <p:ph type="sldNum" idx="13"/>
          </p:nvPr>
        </p:nvSpPr>
        <p:spPr>
          <a:ln/>
        </p:spPr>
        <p:txBody>
          <a:bodyPr/>
          <a:lstStyle>
            <a:lvl1pPr>
              <a:defRPr/>
            </a:lvl1pPr>
          </a:lstStyle>
          <a:p>
            <a:pPr>
              <a:defRPr/>
            </a:pPr>
            <a:fld id="{360862E3-7641-4771-9158-C077417F70C1}" type="slidenum">
              <a:rPr lang="pt-BR" altLang="pt-BR"/>
              <a:pPr>
                <a:defRPr/>
              </a:pPr>
              <a:t>‹nº›</a:t>
            </a:fld>
            <a:endParaRPr lang="pt-BR" altLang="pt-BR"/>
          </a:p>
        </p:txBody>
      </p:sp>
    </p:spTree>
    <p:extLst>
      <p:ext uri="{BB962C8B-B14F-4D97-AF65-F5344CB8AC3E}">
        <p14:creationId xmlns:p14="http://schemas.microsoft.com/office/powerpoint/2010/main" val="2868952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64"/>
        <p:cNvGrpSpPr/>
        <p:nvPr/>
      </p:nvGrpSpPr>
      <p:grpSpPr>
        <a:xfrm>
          <a:off x="0" y="0"/>
          <a:ext cx="0" cy="0"/>
          <a:chOff x="0" y="0"/>
          <a:chExt cx="0" cy="0"/>
        </a:xfrm>
      </p:grpSpPr>
      <p:sp>
        <p:nvSpPr>
          <p:cNvPr id="2" name="Google Shape;22;p3">
            <a:extLst>
              <a:ext uri="{FF2B5EF4-FFF2-40B4-BE49-F238E27FC236}">
                <a16:creationId xmlns:a16="http://schemas.microsoft.com/office/drawing/2014/main" id="{CCD193E5-9AE5-B83F-E98D-973C88806968}"/>
              </a:ext>
            </a:extLst>
          </p:cNvPr>
          <p:cNvSpPr txBox="1">
            <a:spLocks noGrp="1" noChangeArrowheads="1"/>
          </p:cNvSpPr>
          <p:nvPr>
            <p:ph type="dt" idx="11"/>
          </p:nvPr>
        </p:nvSpPr>
        <p:spPr>
          <a:ln/>
        </p:spPr>
        <p:txBody>
          <a:bodyPr/>
          <a:lstStyle>
            <a:lvl1pPr>
              <a:defRPr/>
            </a:lvl1pPr>
          </a:lstStyle>
          <a:p>
            <a:pPr>
              <a:defRPr/>
            </a:pPr>
            <a:endParaRPr lang="pt-BR" altLang="pt-BR"/>
          </a:p>
        </p:txBody>
      </p:sp>
      <p:sp>
        <p:nvSpPr>
          <p:cNvPr id="3" name="Google Shape;23;p3">
            <a:extLst>
              <a:ext uri="{FF2B5EF4-FFF2-40B4-BE49-F238E27FC236}">
                <a16:creationId xmlns:a16="http://schemas.microsoft.com/office/drawing/2014/main" id="{E58CCBFC-8B1B-063A-61B4-7F480BF5E3DB}"/>
              </a:ext>
            </a:extLst>
          </p:cNvPr>
          <p:cNvSpPr txBox="1">
            <a:spLocks noGrp="1" noChangeArrowheads="1"/>
          </p:cNvSpPr>
          <p:nvPr>
            <p:ph type="ftr" idx="12"/>
          </p:nvPr>
        </p:nvSpPr>
        <p:spPr>
          <a:ln/>
        </p:spPr>
        <p:txBody>
          <a:bodyPr/>
          <a:lstStyle>
            <a:lvl1pPr>
              <a:defRPr/>
            </a:lvl1pPr>
          </a:lstStyle>
          <a:p>
            <a:pPr>
              <a:defRPr/>
            </a:pPr>
            <a:endParaRPr lang="pt-BR" altLang="pt-BR"/>
          </a:p>
        </p:txBody>
      </p:sp>
      <p:sp>
        <p:nvSpPr>
          <p:cNvPr id="4" name="Google Shape;24;p3">
            <a:extLst>
              <a:ext uri="{FF2B5EF4-FFF2-40B4-BE49-F238E27FC236}">
                <a16:creationId xmlns:a16="http://schemas.microsoft.com/office/drawing/2014/main" id="{037645AA-82BA-6FDC-E4B1-EEE885E8CAE8}"/>
              </a:ext>
            </a:extLst>
          </p:cNvPr>
          <p:cNvSpPr txBox="1">
            <a:spLocks noGrp="1" noChangeArrowheads="1"/>
          </p:cNvSpPr>
          <p:nvPr>
            <p:ph type="sldNum" idx="13"/>
          </p:nvPr>
        </p:nvSpPr>
        <p:spPr>
          <a:ln/>
        </p:spPr>
        <p:txBody>
          <a:bodyPr/>
          <a:lstStyle>
            <a:lvl1pPr>
              <a:defRPr/>
            </a:lvl1pPr>
          </a:lstStyle>
          <a:p>
            <a:pPr>
              <a:defRPr/>
            </a:pPr>
            <a:fld id="{D96C5C8C-6891-4661-91DC-4D780E248FF7}" type="slidenum">
              <a:rPr lang="pt-BR" altLang="pt-BR"/>
              <a:pPr>
                <a:defRPr/>
              </a:pPr>
              <a:t>‹nº›</a:t>
            </a:fld>
            <a:endParaRPr lang="pt-BR" altLang="pt-BR"/>
          </a:p>
        </p:txBody>
      </p:sp>
    </p:spTree>
    <p:extLst>
      <p:ext uri="{BB962C8B-B14F-4D97-AF65-F5344CB8AC3E}">
        <p14:creationId xmlns:p14="http://schemas.microsoft.com/office/powerpoint/2010/main" val="215600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809750" y="1517652"/>
            <a:ext cx="11907838" cy="6454775"/>
          </a:xfrm>
          <a:prstGeom prst="rect">
            <a:avLst/>
          </a:prstGeom>
          <a:noFill/>
          <a:ln>
            <a:noFill/>
          </a:ln>
        </p:spPr>
        <p:txBody>
          <a:bodyPr spcFirstLastPara="1" anchor="b">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11"/>
          <p:cNvSpPr txBox="1">
            <a:spLocks noGrp="1"/>
          </p:cNvSpPr>
          <p:nvPr>
            <p:ph type="body" idx="1"/>
          </p:nvPr>
        </p:nvSpPr>
        <p:spPr>
          <a:xfrm>
            <a:off x="14150976" y="1517652"/>
            <a:ext cx="20234275" cy="32516763"/>
          </a:xfrm>
          <a:prstGeom prst="rect">
            <a:avLst/>
          </a:prstGeom>
          <a:noFill/>
          <a:ln>
            <a:noFill/>
          </a:ln>
        </p:spPr>
        <p:txBody>
          <a:bodyPr spcFirstLastPara="1">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71" name="Google Shape;71;p11"/>
          <p:cNvSpPr txBox="1">
            <a:spLocks noGrp="1"/>
          </p:cNvSpPr>
          <p:nvPr>
            <p:ph type="body" idx="2"/>
          </p:nvPr>
        </p:nvSpPr>
        <p:spPr>
          <a:xfrm>
            <a:off x="1809750" y="7972425"/>
            <a:ext cx="11907838" cy="26061988"/>
          </a:xfrm>
          <a:prstGeom prst="rect">
            <a:avLst/>
          </a:prstGeom>
          <a:noFill/>
          <a:ln>
            <a:noFill/>
          </a:ln>
        </p:spPr>
        <p:txBody>
          <a:bodyPr spcFirstLastPara="1">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2" name="Google Shape;22;p3">
            <a:extLst>
              <a:ext uri="{FF2B5EF4-FFF2-40B4-BE49-F238E27FC236}">
                <a16:creationId xmlns:a16="http://schemas.microsoft.com/office/drawing/2014/main" id="{9ED4B07E-D631-9F81-9ADC-9DCD6EC7547C}"/>
              </a:ext>
            </a:extLst>
          </p:cNvPr>
          <p:cNvSpPr txBox="1">
            <a:spLocks noGrp="1" noChangeArrowheads="1"/>
          </p:cNvSpPr>
          <p:nvPr>
            <p:ph type="dt" idx="11"/>
          </p:nvPr>
        </p:nvSpPr>
        <p:spPr>
          <a:ln/>
        </p:spPr>
        <p:txBody>
          <a:bodyPr/>
          <a:lstStyle>
            <a:lvl1pPr>
              <a:defRPr/>
            </a:lvl1pPr>
          </a:lstStyle>
          <a:p>
            <a:pPr>
              <a:defRPr/>
            </a:pPr>
            <a:endParaRPr lang="pt-BR" altLang="pt-BR"/>
          </a:p>
        </p:txBody>
      </p:sp>
      <p:sp>
        <p:nvSpPr>
          <p:cNvPr id="3" name="Google Shape;23;p3">
            <a:extLst>
              <a:ext uri="{FF2B5EF4-FFF2-40B4-BE49-F238E27FC236}">
                <a16:creationId xmlns:a16="http://schemas.microsoft.com/office/drawing/2014/main" id="{C51FA2D0-0E19-8465-7F1F-7EDF8AB118DF}"/>
              </a:ext>
            </a:extLst>
          </p:cNvPr>
          <p:cNvSpPr txBox="1">
            <a:spLocks noGrp="1" noChangeArrowheads="1"/>
          </p:cNvSpPr>
          <p:nvPr>
            <p:ph type="ftr" idx="12"/>
          </p:nvPr>
        </p:nvSpPr>
        <p:spPr>
          <a:ln/>
        </p:spPr>
        <p:txBody>
          <a:bodyPr/>
          <a:lstStyle>
            <a:lvl1pPr>
              <a:defRPr/>
            </a:lvl1pPr>
          </a:lstStyle>
          <a:p>
            <a:pPr>
              <a:defRPr/>
            </a:pPr>
            <a:endParaRPr lang="pt-BR" altLang="pt-BR"/>
          </a:p>
        </p:txBody>
      </p:sp>
      <p:sp>
        <p:nvSpPr>
          <p:cNvPr id="4" name="Google Shape;24;p3">
            <a:extLst>
              <a:ext uri="{FF2B5EF4-FFF2-40B4-BE49-F238E27FC236}">
                <a16:creationId xmlns:a16="http://schemas.microsoft.com/office/drawing/2014/main" id="{F34C91E4-40EA-1126-52F3-C530D68603BA}"/>
              </a:ext>
            </a:extLst>
          </p:cNvPr>
          <p:cNvSpPr txBox="1">
            <a:spLocks noGrp="1" noChangeArrowheads="1"/>
          </p:cNvSpPr>
          <p:nvPr>
            <p:ph type="sldNum" idx="13"/>
          </p:nvPr>
        </p:nvSpPr>
        <p:spPr>
          <a:ln/>
        </p:spPr>
        <p:txBody>
          <a:bodyPr/>
          <a:lstStyle>
            <a:lvl1pPr>
              <a:defRPr/>
            </a:lvl1pPr>
          </a:lstStyle>
          <a:p>
            <a:pPr>
              <a:defRPr/>
            </a:pPr>
            <a:fld id="{26808B0F-CB0B-464F-BAFB-B52DD02A4E3D}" type="slidenum">
              <a:rPr lang="pt-BR" altLang="pt-BR"/>
              <a:pPr>
                <a:defRPr/>
              </a:pPr>
              <a:t>‹nº›</a:t>
            </a:fld>
            <a:endParaRPr lang="pt-BR" altLang="pt-BR"/>
          </a:p>
        </p:txBody>
      </p:sp>
    </p:spTree>
    <p:extLst>
      <p:ext uri="{BB962C8B-B14F-4D97-AF65-F5344CB8AC3E}">
        <p14:creationId xmlns:p14="http://schemas.microsoft.com/office/powerpoint/2010/main" val="25424649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Google Shape;10;p1">
            <a:extLst>
              <a:ext uri="{FF2B5EF4-FFF2-40B4-BE49-F238E27FC236}">
                <a16:creationId xmlns:a16="http://schemas.microsoft.com/office/drawing/2014/main" id="{510AC6B8-9BE6-A335-01DC-92363ABFD4CE}"/>
              </a:ext>
            </a:extLst>
          </p:cNvPr>
          <p:cNvSpPr txBox="1">
            <a:spLocks noGrp="1" noChangeArrowheads="1"/>
          </p:cNvSpPr>
          <p:nvPr>
            <p:ph type="title"/>
          </p:nvPr>
        </p:nvSpPr>
        <p:spPr bwMode="auto">
          <a:xfrm>
            <a:off x="2430463" y="3840163"/>
            <a:ext cx="27543125"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3650" tIns="206825" rIns="413650" bIns="206825" numCol="1" anchor="ctr" anchorCtr="0" compatLnSpc="1">
            <a:prstTxWarp prst="textNoShape">
              <a:avLst/>
            </a:prstTxWarp>
          </a:bodyPr>
          <a:lstStyle/>
          <a:p>
            <a:pPr lvl="0"/>
            <a:endParaRPr lang="pt-BR" altLang="pt-BR">
              <a:sym typeface="Arial" panose="020B0604020202020204" pitchFamily="34" charset="0"/>
            </a:endParaRPr>
          </a:p>
        </p:txBody>
      </p:sp>
      <p:sp>
        <p:nvSpPr>
          <p:cNvPr id="1027" name="Google Shape;11;p1">
            <a:extLst>
              <a:ext uri="{FF2B5EF4-FFF2-40B4-BE49-F238E27FC236}">
                <a16:creationId xmlns:a16="http://schemas.microsoft.com/office/drawing/2014/main" id="{03312BF5-5B03-398A-84ED-55877169A638}"/>
              </a:ext>
            </a:extLst>
          </p:cNvPr>
          <p:cNvSpPr txBox="1">
            <a:spLocks noGrp="1" noChangeArrowheads="1"/>
          </p:cNvSpPr>
          <p:nvPr>
            <p:ph type="body" idx="1"/>
          </p:nvPr>
        </p:nvSpPr>
        <p:spPr bwMode="auto">
          <a:xfrm>
            <a:off x="2430463" y="12480925"/>
            <a:ext cx="27543125" cy="259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3650" tIns="206825" rIns="413650" bIns="206825" numCol="1" anchor="t" anchorCtr="0" compatLnSpc="1">
            <a:prstTxWarp prst="textNoShape">
              <a:avLst/>
            </a:prstTxWarp>
          </a:bodyPr>
          <a:lstStyle/>
          <a:p>
            <a:pPr lvl="0"/>
            <a:endParaRPr lang="pt-BR" altLang="pt-BR">
              <a:sym typeface="Arial" panose="020B0604020202020204" pitchFamily="34" charset="0"/>
            </a:endParaRPr>
          </a:p>
        </p:txBody>
      </p:sp>
      <p:sp>
        <p:nvSpPr>
          <p:cNvPr id="1028" name="Google Shape;12;p1">
            <a:extLst>
              <a:ext uri="{FF2B5EF4-FFF2-40B4-BE49-F238E27FC236}">
                <a16:creationId xmlns:a16="http://schemas.microsoft.com/office/drawing/2014/main" id="{ED52AB14-BBA2-4A33-CEAB-8536CB34F91D}"/>
              </a:ext>
            </a:extLst>
          </p:cNvPr>
          <p:cNvSpPr txBox="1">
            <a:spLocks noGrp="1" noChangeArrowheads="1"/>
          </p:cNvSpPr>
          <p:nvPr>
            <p:ph type="dt" idx="10"/>
          </p:nvPr>
        </p:nvSpPr>
        <p:spPr bwMode="auto">
          <a:xfrm>
            <a:off x="2430463" y="39365238"/>
            <a:ext cx="6750050" cy="2881312"/>
          </a:xfrm>
          <a:prstGeom prst="rect">
            <a:avLst/>
          </a:prstGeom>
          <a:noFill/>
          <a:ln>
            <a:noFill/>
          </a:ln>
        </p:spPr>
        <p:txBody>
          <a:bodyPr vert="horz" wrap="square" lIns="413650" tIns="206825" rIns="413650" bIns="206825" numCol="1" anchor="t" anchorCtr="0" compatLnSpc="1">
            <a:prstTxWarp prst="textNoShape">
              <a:avLst/>
            </a:prstTxWarp>
          </a:bodyPr>
          <a:lstStyle>
            <a:lvl1pPr eaLnBrk="1" hangingPunct="1">
              <a:buClr>
                <a:srgbClr val="000000"/>
              </a:buClr>
              <a:buSzPts val="1400"/>
              <a:buFont typeface="Arial" panose="020B0604020202020204" pitchFamily="34" charset="0"/>
              <a:buNone/>
              <a:defRPr sz="6300">
                <a:latin typeface="Times New Roman" panose="02020603050405020304" pitchFamily="18" charset="0"/>
                <a:cs typeface="Times New Roman" panose="02020603050405020304" pitchFamily="18" charset="0"/>
                <a:sym typeface="Times New Roman" panose="02020603050405020304" pitchFamily="18" charset="0"/>
              </a:defRPr>
            </a:lvl1pPr>
          </a:lstStyle>
          <a:p>
            <a:pPr>
              <a:defRPr/>
            </a:pPr>
            <a:endParaRPr lang="pt-BR" altLang="pt-BR"/>
          </a:p>
        </p:txBody>
      </p:sp>
      <p:sp>
        <p:nvSpPr>
          <p:cNvPr id="1029" name="Google Shape;13;p1">
            <a:extLst>
              <a:ext uri="{FF2B5EF4-FFF2-40B4-BE49-F238E27FC236}">
                <a16:creationId xmlns:a16="http://schemas.microsoft.com/office/drawing/2014/main" id="{6FCED9FE-3361-E673-79F1-5CE3694A6233}"/>
              </a:ext>
            </a:extLst>
          </p:cNvPr>
          <p:cNvSpPr txBox="1">
            <a:spLocks noGrp="1" noChangeArrowheads="1"/>
          </p:cNvSpPr>
          <p:nvPr>
            <p:ph type="ftr" idx="11"/>
          </p:nvPr>
        </p:nvSpPr>
        <p:spPr bwMode="auto">
          <a:xfrm>
            <a:off x="11071225" y="39365238"/>
            <a:ext cx="10261600" cy="2881312"/>
          </a:xfrm>
          <a:prstGeom prst="rect">
            <a:avLst/>
          </a:prstGeom>
          <a:noFill/>
          <a:ln>
            <a:noFill/>
          </a:ln>
        </p:spPr>
        <p:txBody>
          <a:bodyPr vert="horz" wrap="square" lIns="413650" tIns="206825" rIns="413650" bIns="206825" numCol="1" anchor="t" anchorCtr="0" compatLnSpc="1">
            <a:prstTxWarp prst="textNoShape">
              <a:avLst/>
            </a:prstTxWarp>
          </a:bodyPr>
          <a:lstStyle>
            <a:lvl1pPr algn="ctr" eaLnBrk="1" hangingPunct="1">
              <a:buClr>
                <a:srgbClr val="000000"/>
              </a:buClr>
              <a:buSzPts val="1400"/>
              <a:buFont typeface="Arial" panose="020B0604020202020204" pitchFamily="34" charset="0"/>
              <a:buNone/>
              <a:defRPr sz="6300">
                <a:latin typeface="Times New Roman" panose="02020603050405020304" pitchFamily="18" charset="0"/>
                <a:cs typeface="Times New Roman" panose="02020603050405020304" pitchFamily="18" charset="0"/>
                <a:sym typeface="Times New Roman" panose="02020603050405020304" pitchFamily="18" charset="0"/>
              </a:defRPr>
            </a:lvl1pPr>
          </a:lstStyle>
          <a:p>
            <a:pPr>
              <a:defRPr/>
            </a:pPr>
            <a:endParaRPr lang="pt-BR" altLang="pt-BR"/>
          </a:p>
        </p:txBody>
      </p:sp>
      <p:sp>
        <p:nvSpPr>
          <p:cNvPr id="1030" name="Google Shape;14;p1">
            <a:extLst>
              <a:ext uri="{FF2B5EF4-FFF2-40B4-BE49-F238E27FC236}">
                <a16:creationId xmlns:a16="http://schemas.microsoft.com/office/drawing/2014/main" id="{4F1418D6-217F-F4CF-DA88-98FA90FF2EC0}"/>
              </a:ext>
            </a:extLst>
          </p:cNvPr>
          <p:cNvSpPr txBox="1">
            <a:spLocks noGrp="1" noChangeArrowheads="1"/>
          </p:cNvSpPr>
          <p:nvPr>
            <p:ph type="sldNum" idx="12"/>
          </p:nvPr>
        </p:nvSpPr>
        <p:spPr bwMode="auto">
          <a:xfrm>
            <a:off x="23223538" y="39365238"/>
            <a:ext cx="6750050" cy="2881312"/>
          </a:xfrm>
          <a:prstGeom prst="rect">
            <a:avLst/>
          </a:prstGeom>
          <a:noFill/>
          <a:ln>
            <a:noFill/>
          </a:ln>
        </p:spPr>
        <p:txBody>
          <a:bodyPr vert="horz" wrap="square" lIns="413650" tIns="206825" rIns="413650" bIns="206825" numCol="1" anchor="t" anchorCtr="0" compatLnSpc="1">
            <a:prstTxWarp prst="textNoShape">
              <a:avLst/>
            </a:prstTxWarp>
          </a:bodyPr>
          <a:lstStyle>
            <a:lvl1pPr algn="r" eaLnBrk="1" hangingPunct="1">
              <a:buClr>
                <a:srgbClr val="000000"/>
              </a:buClr>
              <a:buFont typeface="Arial" panose="020B0604020202020204" pitchFamily="34" charset="0"/>
              <a:buNone/>
              <a:defRPr sz="6300">
                <a:latin typeface="Times New Roman" panose="02020603050405020304" pitchFamily="18" charset="0"/>
                <a:cs typeface="Times New Roman" panose="02020603050405020304" pitchFamily="18" charset="0"/>
                <a:sym typeface="Times New Roman" panose="02020603050405020304" pitchFamily="18" charset="0"/>
              </a:defRPr>
            </a:lvl1pPr>
          </a:lstStyle>
          <a:p>
            <a:pPr>
              <a:defRPr/>
            </a:pPr>
            <a:fld id="{6A853FE1-23AC-4B36-BDE8-A351A1F6AEF8}" type="slidenum">
              <a:rPr lang="pt-BR" altLang="pt-BR"/>
              <a:pPr>
                <a:defRPr/>
              </a:pPr>
              <a:t>‹nº›</a:t>
            </a:fld>
            <a:endParaRPr lang="pt-BR" altLang="pt-B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Google Shape;20;p3">
            <a:extLst>
              <a:ext uri="{FF2B5EF4-FFF2-40B4-BE49-F238E27FC236}">
                <a16:creationId xmlns:a16="http://schemas.microsoft.com/office/drawing/2014/main" id="{9F65E3D4-CF58-0C89-F9D9-2390A5377EEC}"/>
              </a:ext>
            </a:extLst>
          </p:cNvPr>
          <p:cNvSpPr txBox="1">
            <a:spLocks noGrp="1" noChangeArrowheads="1"/>
          </p:cNvSpPr>
          <p:nvPr>
            <p:ph type="title"/>
          </p:nvPr>
        </p:nvSpPr>
        <p:spPr bwMode="auto">
          <a:xfrm>
            <a:off x="2430463" y="3840163"/>
            <a:ext cx="27543125"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3650" tIns="206825" rIns="413650" bIns="206825" numCol="1" anchor="ctr" anchorCtr="0" compatLnSpc="1">
            <a:prstTxWarp prst="textNoShape">
              <a:avLst/>
            </a:prstTxWarp>
          </a:bodyPr>
          <a:lstStyle/>
          <a:p>
            <a:pPr lvl="0"/>
            <a:endParaRPr lang="pt-BR" altLang="pt-BR">
              <a:sym typeface="Arial" panose="020B0604020202020204" pitchFamily="34" charset="0"/>
            </a:endParaRPr>
          </a:p>
        </p:txBody>
      </p:sp>
      <p:sp>
        <p:nvSpPr>
          <p:cNvPr id="2051" name="Google Shape;21;p3">
            <a:extLst>
              <a:ext uri="{FF2B5EF4-FFF2-40B4-BE49-F238E27FC236}">
                <a16:creationId xmlns:a16="http://schemas.microsoft.com/office/drawing/2014/main" id="{CB52EDAA-7C86-0C6D-7E41-8EB94DD8B891}"/>
              </a:ext>
            </a:extLst>
          </p:cNvPr>
          <p:cNvSpPr txBox="1">
            <a:spLocks noGrp="1" noChangeArrowheads="1"/>
          </p:cNvSpPr>
          <p:nvPr>
            <p:ph type="body" idx="1"/>
          </p:nvPr>
        </p:nvSpPr>
        <p:spPr bwMode="auto">
          <a:xfrm>
            <a:off x="2430463" y="12480925"/>
            <a:ext cx="27543125" cy="259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3650" tIns="206825" rIns="413650" bIns="206825" numCol="1" anchor="t" anchorCtr="0" compatLnSpc="1">
            <a:prstTxWarp prst="textNoShape">
              <a:avLst/>
            </a:prstTxWarp>
          </a:bodyPr>
          <a:lstStyle/>
          <a:p>
            <a:pPr lvl="0"/>
            <a:endParaRPr lang="pt-BR" altLang="pt-BR">
              <a:sym typeface="Arial" panose="020B0604020202020204" pitchFamily="34" charset="0"/>
            </a:endParaRPr>
          </a:p>
        </p:txBody>
      </p:sp>
      <p:sp>
        <p:nvSpPr>
          <p:cNvPr id="2052" name="Google Shape;22;p3">
            <a:extLst>
              <a:ext uri="{FF2B5EF4-FFF2-40B4-BE49-F238E27FC236}">
                <a16:creationId xmlns:a16="http://schemas.microsoft.com/office/drawing/2014/main" id="{26671287-4831-8168-DC62-6234B2B1B858}"/>
              </a:ext>
            </a:extLst>
          </p:cNvPr>
          <p:cNvSpPr txBox="1">
            <a:spLocks noGrp="1" noChangeArrowheads="1"/>
          </p:cNvSpPr>
          <p:nvPr>
            <p:ph type="dt" idx="10"/>
          </p:nvPr>
        </p:nvSpPr>
        <p:spPr bwMode="auto">
          <a:xfrm>
            <a:off x="2430463" y="39365238"/>
            <a:ext cx="6750050" cy="2881312"/>
          </a:xfrm>
          <a:prstGeom prst="rect">
            <a:avLst/>
          </a:prstGeom>
          <a:noFill/>
          <a:ln>
            <a:noFill/>
          </a:ln>
        </p:spPr>
        <p:txBody>
          <a:bodyPr vert="horz" wrap="square" lIns="413650" tIns="206825" rIns="413650" bIns="206825" numCol="1" anchor="t" anchorCtr="0" compatLnSpc="1">
            <a:prstTxWarp prst="textNoShape">
              <a:avLst/>
            </a:prstTxWarp>
          </a:bodyPr>
          <a:lstStyle>
            <a:lvl1pPr eaLnBrk="1" hangingPunct="1">
              <a:buClr>
                <a:srgbClr val="000000"/>
              </a:buClr>
              <a:buSzPts val="1400"/>
              <a:buFont typeface="Arial" panose="020B0604020202020204" pitchFamily="34" charset="0"/>
              <a:buNone/>
              <a:defRPr sz="6300">
                <a:latin typeface="Times New Roman" panose="02020603050405020304" pitchFamily="18" charset="0"/>
                <a:cs typeface="Times New Roman" panose="02020603050405020304" pitchFamily="18" charset="0"/>
                <a:sym typeface="Times New Roman" panose="02020603050405020304" pitchFamily="18" charset="0"/>
              </a:defRPr>
            </a:lvl1pPr>
          </a:lstStyle>
          <a:p>
            <a:pPr>
              <a:defRPr/>
            </a:pPr>
            <a:endParaRPr lang="pt-BR" altLang="pt-BR"/>
          </a:p>
        </p:txBody>
      </p:sp>
      <p:sp>
        <p:nvSpPr>
          <p:cNvPr id="2053" name="Google Shape;23;p3">
            <a:extLst>
              <a:ext uri="{FF2B5EF4-FFF2-40B4-BE49-F238E27FC236}">
                <a16:creationId xmlns:a16="http://schemas.microsoft.com/office/drawing/2014/main" id="{96CE1871-D9F4-4A3E-3071-79518BA5C74E}"/>
              </a:ext>
            </a:extLst>
          </p:cNvPr>
          <p:cNvSpPr txBox="1">
            <a:spLocks noGrp="1" noChangeArrowheads="1"/>
          </p:cNvSpPr>
          <p:nvPr>
            <p:ph type="ftr" idx="11"/>
          </p:nvPr>
        </p:nvSpPr>
        <p:spPr bwMode="auto">
          <a:xfrm>
            <a:off x="11071225" y="39365238"/>
            <a:ext cx="10261600" cy="2881312"/>
          </a:xfrm>
          <a:prstGeom prst="rect">
            <a:avLst/>
          </a:prstGeom>
          <a:noFill/>
          <a:ln>
            <a:noFill/>
          </a:ln>
        </p:spPr>
        <p:txBody>
          <a:bodyPr vert="horz" wrap="square" lIns="413650" tIns="206825" rIns="413650" bIns="206825" numCol="1" anchor="t" anchorCtr="0" compatLnSpc="1">
            <a:prstTxWarp prst="textNoShape">
              <a:avLst/>
            </a:prstTxWarp>
          </a:bodyPr>
          <a:lstStyle>
            <a:lvl1pPr algn="ctr" eaLnBrk="1" hangingPunct="1">
              <a:buClr>
                <a:srgbClr val="000000"/>
              </a:buClr>
              <a:buSzPts val="1400"/>
              <a:buFont typeface="Arial" panose="020B0604020202020204" pitchFamily="34" charset="0"/>
              <a:buNone/>
              <a:defRPr sz="6300">
                <a:latin typeface="Times New Roman" panose="02020603050405020304" pitchFamily="18" charset="0"/>
                <a:cs typeface="Times New Roman" panose="02020603050405020304" pitchFamily="18" charset="0"/>
                <a:sym typeface="Times New Roman" panose="02020603050405020304" pitchFamily="18" charset="0"/>
              </a:defRPr>
            </a:lvl1pPr>
          </a:lstStyle>
          <a:p>
            <a:pPr>
              <a:defRPr/>
            </a:pPr>
            <a:endParaRPr lang="pt-BR" altLang="pt-BR"/>
          </a:p>
        </p:txBody>
      </p:sp>
      <p:sp>
        <p:nvSpPr>
          <p:cNvPr id="2054" name="Google Shape;24;p3">
            <a:extLst>
              <a:ext uri="{FF2B5EF4-FFF2-40B4-BE49-F238E27FC236}">
                <a16:creationId xmlns:a16="http://schemas.microsoft.com/office/drawing/2014/main" id="{453F2E88-5312-A54C-1A59-888711469F22}"/>
              </a:ext>
            </a:extLst>
          </p:cNvPr>
          <p:cNvSpPr txBox="1">
            <a:spLocks noGrp="1" noChangeArrowheads="1"/>
          </p:cNvSpPr>
          <p:nvPr>
            <p:ph type="sldNum" idx="12"/>
          </p:nvPr>
        </p:nvSpPr>
        <p:spPr bwMode="auto">
          <a:xfrm>
            <a:off x="23223538" y="39365238"/>
            <a:ext cx="6750050" cy="2881312"/>
          </a:xfrm>
          <a:prstGeom prst="rect">
            <a:avLst/>
          </a:prstGeom>
          <a:noFill/>
          <a:ln>
            <a:noFill/>
          </a:ln>
        </p:spPr>
        <p:txBody>
          <a:bodyPr vert="horz" wrap="square" lIns="413650" tIns="206825" rIns="413650" bIns="206825" numCol="1" anchor="t" anchorCtr="0" compatLnSpc="1">
            <a:prstTxWarp prst="textNoShape">
              <a:avLst/>
            </a:prstTxWarp>
          </a:bodyPr>
          <a:lstStyle>
            <a:lvl1pPr algn="r" eaLnBrk="1" hangingPunct="1">
              <a:buClr>
                <a:srgbClr val="000000"/>
              </a:buClr>
              <a:buFont typeface="Arial" panose="020B0604020202020204" pitchFamily="34" charset="0"/>
              <a:buNone/>
              <a:defRPr sz="6300">
                <a:latin typeface="Times New Roman" panose="02020603050405020304" pitchFamily="18" charset="0"/>
                <a:cs typeface="Times New Roman" panose="02020603050405020304" pitchFamily="18" charset="0"/>
                <a:sym typeface="Times New Roman" panose="02020603050405020304" pitchFamily="18" charset="0"/>
              </a:defRPr>
            </a:lvl1pPr>
          </a:lstStyle>
          <a:p>
            <a:pPr>
              <a:defRPr/>
            </a:pPr>
            <a:fld id="{321D08C0-533A-4967-AF4B-A6B018A992EF}" type="slidenum">
              <a:rPr lang="pt-BR" altLang="pt-BR"/>
              <a:pPr>
                <a:defRPr/>
              </a:pPr>
              <a:t>‹nº›</a:t>
            </a:fld>
            <a:endParaRPr lang="pt-BR" altLang="pt-B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m 4">
            <a:extLst>
              <a:ext uri="{FF2B5EF4-FFF2-40B4-BE49-F238E27FC236}">
                <a16:creationId xmlns:a16="http://schemas.microsoft.com/office/drawing/2014/main" id="{6D910CEC-4867-4E4F-7453-695F84F72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404050" cy="432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Google Shape;105;p15">
            <a:extLst>
              <a:ext uri="{FF2B5EF4-FFF2-40B4-BE49-F238E27FC236}">
                <a16:creationId xmlns:a16="http://schemas.microsoft.com/office/drawing/2014/main" id="{2A091616-F9F1-8282-8BD5-08F347436F3F}"/>
              </a:ext>
            </a:extLst>
          </p:cNvPr>
          <p:cNvSpPr txBox="1">
            <a:spLocks noChangeArrowheads="1"/>
          </p:cNvSpPr>
          <p:nvPr/>
        </p:nvSpPr>
        <p:spPr bwMode="auto">
          <a:xfrm>
            <a:off x="2570163" y="10848975"/>
            <a:ext cx="12773025" cy="838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pt-BR" altLang="pt-BR" sz="6000" b="1">
                <a:latin typeface="Times New Roman" panose="02020603050405020304" pitchFamily="18" charset="0"/>
                <a:cs typeface="Times New Roman" panose="02020603050405020304" pitchFamily="18" charset="0"/>
                <a:sym typeface="Times New Roman" panose="02020603050405020304" pitchFamily="18" charset="0"/>
              </a:rPr>
              <a:t>Introdução</a:t>
            </a:r>
            <a:endParaRPr lang="pt-BR" altLang="pt-BR">
              <a:latin typeface="Times New Roman" panose="02020603050405020304" pitchFamily="18" charset="0"/>
              <a:cs typeface="Times New Roman" panose="02020603050405020304" pitchFamily="18" charset="0"/>
            </a:endParaRPr>
          </a:p>
          <a:p>
            <a:pPr algn="just" eaLnBrk="1" hangingPunct="1">
              <a:spcBef>
                <a:spcPts val="475"/>
              </a:spcBef>
            </a:pPr>
            <a:r>
              <a:rPr lang="pt-BR" altLang="pt-BR" sz="3200">
                <a:latin typeface="Times New Roman" panose="02020603050405020304" pitchFamily="18" charset="0"/>
                <a:cs typeface="Times New Roman" panose="02020603050405020304" pitchFamily="18" charset="0"/>
                <a:sym typeface="Times New Roman" panose="02020603050405020304" pitchFamily="18" charset="0"/>
              </a:rPr>
              <a:t>Os pôsteres devem seguir as normas descritas nesse template. O envio do pôster está condicionado à submissão do artigo científico e deverá ser realizado em formato PDF (Portable Document Format) por meio do sistema de submissão disponível no site do evento. Não serão aceitos pôsteres enviados por e-mail. O texto deve ser escrito em fonte Times New Roman tamanho 32pt, podendo ser reduzido para até 24pt, espaçamento simples entre linhas, justificado, orientação retrato.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a:t>
            </a:r>
          </a:p>
        </p:txBody>
      </p:sp>
      <p:sp>
        <p:nvSpPr>
          <p:cNvPr id="6" name="Google Shape;98;p15">
            <a:extLst>
              <a:ext uri="{FF2B5EF4-FFF2-40B4-BE49-F238E27FC236}">
                <a16:creationId xmlns:a16="http://schemas.microsoft.com/office/drawing/2014/main" id="{870160A7-B66D-8DE4-3FD4-CF84B9760360}"/>
              </a:ext>
            </a:extLst>
          </p:cNvPr>
          <p:cNvSpPr txBox="1"/>
          <p:nvPr/>
        </p:nvSpPr>
        <p:spPr>
          <a:xfrm>
            <a:off x="2519363" y="6465888"/>
            <a:ext cx="27314525" cy="1755775"/>
          </a:xfrm>
          <a:prstGeom prst="rect">
            <a:avLst/>
          </a:prstGeom>
          <a:noFill/>
          <a:ln>
            <a:noFill/>
          </a:ln>
        </p:spPr>
        <p:txBody>
          <a:bodyPr spcFirstLastPara="1" lIns="91425" tIns="45700" rIns="91425" bIns="45700"/>
          <a:lstStyle/>
          <a:p>
            <a:pPr algn="ctr" eaLnBrk="1" fontAlgn="auto" hangingPunct="1">
              <a:spcBef>
                <a:spcPts val="0"/>
              </a:spcBef>
              <a:spcAft>
                <a:spcPts val="0"/>
              </a:spcAft>
              <a:buClr>
                <a:srgbClr val="000000"/>
              </a:buClr>
              <a:buFont typeface="Arial"/>
              <a:buNone/>
              <a:defRPr/>
            </a:pPr>
            <a:r>
              <a:rPr lang="pt-BR" sz="6000" b="1" kern="0" dirty="0">
                <a:solidFill>
                  <a:schemeClr val="dk2"/>
                </a:solidFill>
                <a:latin typeface="Times New Roman"/>
                <a:ea typeface="Times New Roman"/>
                <a:cs typeface="Times New Roman"/>
                <a:sym typeface="Times New Roman"/>
              </a:rPr>
              <a:t>Título em Times New Roman, negrito, corpo 72pt, podendo ser reduzido para até corpo 60, caso a quantidade de texto ultrapasse o espaço delimitado</a:t>
            </a:r>
            <a:endParaRPr sz="6000" kern="0" dirty="0">
              <a:solidFill>
                <a:schemeClr val="dk2"/>
              </a:solidFill>
              <a:latin typeface="Times New Roman"/>
              <a:ea typeface="Times New Roman"/>
              <a:cs typeface="Times New Roman"/>
              <a:sym typeface="Times New Roman"/>
            </a:endParaRPr>
          </a:p>
        </p:txBody>
      </p:sp>
      <p:sp>
        <p:nvSpPr>
          <p:cNvPr id="4101" name="Google Shape;99;p15">
            <a:extLst>
              <a:ext uri="{FF2B5EF4-FFF2-40B4-BE49-F238E27FC236}">
                <a16:creationId xmlns:a16="http://schemas.microsoft.com/office/drawing/2014/main" id="{DE8E5717-47ED-F617-981B-618552D36432}"/>
              </a:ext>
            </a:extLst>
          </p:cNvPr>
          <p:cNvSpPr txBox="1">
            <a:spLocks noChangeArrowheads="1"/>
          </p:cNvSpPr>
          <p:nvPr/>
        </p:nvSpPr>
        <p:spPr bwMode="auto">
          <a:xfrm>
            <a:off x="2730500" y="8631238"/>
            <a:ext cx="2657951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2050" tIns="216025" rIns="432050" bIns="2160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pt-BR" altLang="pt-BR" sz="4000">
                <a:latin typeface="Times New Roman" panose="02020603050405020304" pitchFamily="18" charset="0"/>
                <a:cs typeface="Times New Roman" panose="02020603050405020304" pitchFamily="18" charset="0"/>
                <a:sym typeface="Times New Roman" panose="02020603050405020304" pitchFamily="18" charset="0"/>
              </a:rPr>
              <a:t>Autor 1 - Nome completo, vínculo institucional, endereço eletrônico, Times, negrito, corpo 40pt</a:t>
            </a:r>
            <a:endParaRPr lang="pt-BR" altLang="pt-BR" sz="4000">
              <a:cs typeface="Times New Roman" panose="02020603050405020304" pitchFamily="18" charset="0"/>
            </a:endParaRPr>
          </a:p>
          <a:p>
            <a:pPr algn="ctr" eaLnBrk="1" hangingPunct="1"/>
            <a:r>
              <a:rPr lang="pt-BR" altLang="pt-BR" sz="4000">
                <a:latin typeface="Times New Roman" panose="02020603050405020304" pitchFamily="18" charset="0"/>
                <a:cs typeface="Times New Roman" panose="02020603050405020304" pitchFamily="18" charset="0"/>
                <a:sym typeface="Times New Roman" panose="02020603050405020304" pitchFamily="18" charset="0"/>
              </a:rPr>
              <a:t>Autor 2 - Nome completo, vínculo institucional, endereço eletrônico, Times, negrito, corpo 40pt</a:t>
            </a:r>
          </a:p>
          <a:p>
            <a:pPr algn="ctr" eaLnBrk="1" hangingPunct="1"/>
            <a:r>
              <a:rPr lang="pt-BR" altLang="pt-BR" sz="4000">
                <a:latin typeface="Times New Roman" panose="02020603050405020304" pitchFamily="18" charset="0"/>
                <a:cs typeface="Times New Roman" panose="02020603050405020304" pitchFamily="18" charset="0"/>
                <a:sym typeface="Times New Roman" panose="02020603050405020304" pitchFamily="18" charset="0"/>
              </a:rPr>
              <a:t>Autor 3 - Nome completo, vínculo institucional, endereço eletrônico, Times, negrito, corpo 40pt</a:t>
            </a:r>
          </a:p>
        </p:txBody>
      </p:sp>
      <p:sp>
        <p:nvSpPr>
          <p:cNvPr id="4102" name="Google Shape;100;p15">
            <a:extLst>
              <a:ext uri="{FF2B5EF4-FFF2-40B4-BE49-F238E27FC236}">
                <a16:creationId xmlns:a16="http://schemas.microsoft.com/office/drawing/2014/main" id="{1D2A8CF8-4DA2-A6CB-CCC9-B8756343ECE7}"/>
              </a:ext>
            </a:extLst>
          </p:cNvPr>
          <p:cNvSpPr txBox="1">
            <a:spLocks noChangeArrowheads="1"/>
          </p:cNvSpPr>
          <p:nvPr/>
        </p:nvSpPr>
        <p:spPr bwMode="auto">
          <a:xfrm>
            <a:off x="2514600" y="19577050"/>
            <a:ext cx="12773025" cy="749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pt-BR" altLang="pt-BR" sz="6000" b="1">
                <a:latin typeface="Times New Roman" panose="02020603050405020304" pitchFamily="18" charset="0"/>
                <a:cs typeface="Times New Roman" panose="02020603050405020304" pitchFamily="18" charset="0"/>
                <a:sym typeface="Times New Roman" panose="02020603050405020304" pitchFamily="18" charset="0"/>
              </a:rPr>
              <a:t>Metodologia</a:t>
            </a:r>
            <a:endParaRPr lang="pt-BR" altLang="pt-BR" sz="2400">
              <a:latin typeface="Times New Roman" panose="02020603050405020304" pitchFamily="18" charset="0"/>
              <a:cs typeface="Times New Roman" panose="02020603050405020304" pitchFamily="18" charset="0"/>
              <a:sym typeface="Times New Roman" panose="02020603050405020304" pitchFamily="18" charset="0"/>
            </a:endParaRPr>
          </a:p>
          <a:p>
            <a:pPr algn="just" eaLnBrk="1" hangingPunct="1">
              <a:spcBef>
                <a:spcPts val="475"/>
              </a:spcBef>
            </a:pPr>
            <a:r>
              <a:rPr lang="pt-BR" altLang="pt-BR" sz="3200">
                <a:latin typeface="Times New Roman" panose="02020603050405020304" pitchFamily="18" charset="0"/>
                <a:cs typeface="Times New Roman" panose="02020603050405020304" pitchFamily="18" charset="0"/>
                <a:sym typeface="Times New Roman" panose="02020603050405020304" pitchFamily="18" charset="0"/>
              </a:rPr>
              <a:t>O texto deve ser escrito em fonte Times New Roman tamanho 32pt, podendo ser reduzido para até 24pt, espaçamento simples entre linhas, justificado.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endParaRPr lang="pt-BR" altLang="pt-BR" sz="240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103" name="Google Shape;103;p15">
            <a:extLst>
              <a:ext uri="{FF2B5EF4-FFF2-40B4-BE49-F238E27FC236}">
                <a16:creationId xmlns:a16="http://schemas.microsoft.com/office/drawing/2014/main" id="{29655273-6D41-1BF4-9FF9-C0E4F73523DF}"/>
              </a:ext>
            </a:extLst>
          </p:cNvPr>
          <p:cNvSpPr txBox="1">
            <a:spLocks noChangeArrowheads="1"/>
          </p:cNvSpPr>
          <p:nvPr/>
        </p:nvSpPr>
        <p:spPr bwMode="auto">
          <a:xfrm>
            <a:off x="2463800" y="27355800"/>
            <a:ext cx="12823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pt-BR" altLang="pt-BR" sz="6000" b="1">
                <a:latin typeface="Times New Roman" panose="02020603050405020304" pitchFamily="18" charset="0"/>
                <a:cs typeface="Times New Roman" panose="02020603050405020304" pitchFamily="18" charset="0"/>
                <a:sym typeface="Times New Roman" panose="02020603050405020304" pitchFamily="18" charset="0"/>
              </a:rPr>
              <a:t>Resultados/ Discussão</a:t>
            </a:r>
          </a:p>
          <a:p>
            <a:pPr algn="just" eaLnBrk="1" hangingPunct="1">
              <a:spcBef>
                <a:spcPts val="475"/>
              </a:spcBef>
            </a:pPr>
            <a:r>
              <a:rPr lang="pt-BR" altLang="pt-BR" sz="3200">
                <a:latin typeface="Times New Roman" panose="02020603050405020304" pitchFamily="18" charset="0"/>
                <a:cs typeface="Times New Roman" panose="02020603050405020304" pitchFamily="18" charset="0"/>
                <a:sym typeface="Times New Roman" panose="02020603050405020304" pitchFamily="18" charset="0"/>
              </a:rPr>
              <a:t>O texto deve ser escrito em fonte Times New Roman tamanho 32pt, podendo ser reduzido para até 24pt, espaçamento simples entre linhas, justificado.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a:t>
            </a:r>
          </a:p>
        </p:txBody>
      </p:sp>
      <p:graphicFrame>
        <p:nvGraphicFramePr>
          <p:cNvPr id="10" name="Google Shape;104;p15">
            <a:extLst>
              <a:ext uri="{FF2B5EF4-FFF2-40B4-BE49-F238E27FC236}">
                <a16:creationId xmlns:a16="http://schemas.microsoft.com/office/drawing/2014/main" id="{A36C837C-A259-FC29-21EF-BCC8F0B49B6D}"/>
              </a:ext>
            </a:extLst>
          </p:cNvPr>
          <p:cNvGraphicFramePr/>
          <p:nvPr/>
        </p:nvGraphicFramePr>
        <p:xfrm>
          <a:off x="2519363" y="34655125"/>
          <a:ext cx="12823825" cy="3729040"/>
        </p:xfrm>
        <a:graphic>
          <a:graphicData uri="http://schemas.openxmlformats.org/drawingml/2006/table">
            <a:tbl>
              <a:tblPr firstRow="1" bandRow="1">
                <a:noFill/>
                <a:tableStyleId>{F91760D8-9593-4EFE-8A9A-77DC24463B10}</a:tableStyleId>
              </a:tblPr>
              <a:tblGrid>
                <a:gridCol w="2564765">
                  <a:extLst>
                    <a:ext uri="{9D8B030D-6E8A-4147-A177-3AD203B41FA5}">
                      <a16:colId xmlns:a16="http://schemas.microsoft.com/office/drawing/2014/main" val="20000"/>
                    </a:ext>
                  </a:extLst>
                </a:gridCol>
                <a:gridCol w="2564765">
                  <a:extLst>
                    <a:ext uri="{9D8B030D-6E8A-4147-A177-3AD203B41FA5}">
                      <a16:colId xmlns:a16="http://schemas.microsoft.com/office/drawing/2014/main" val="20001"/>
                    </a:ext>
                  </a:extLst>
                </a:gridCol>
                <a:gridCol w="2564765">
                  <a:extLst>
                    <a:ext uri="{9D8B030D-6E8A-4147-A177-3AD203B41FA5}">
                      <a16:colId xmlns:a16="http://schemas.microsoft.com/office/drawing/2014/main" val="20002"/>
                    </a:ext>
                  </a:extLst>
                </a:gridCol>
                <a:gridCol w="2564765">
                  <a:extLst>
                    <a:ext uri="{9D8B030D-6E8A-4147-A177-3AD203B41FA5}">
                      <a16:colId xmlns:a16="http://schemas.microsoft.com/office/drawing/2014/main" val="20003"/>
                    </a:ext>
                  </a:extLst>
                </a:gridCol>
                <a:gridCol w="2564765">
                  <a:extLst>
                    <a:ext uri="{9D8B030D-6E8A-4147-A177-3AD203B41FA5}">
                      <a16:colId xmlns:a16="http://schemas.microsoft.com/office/drawing/2014/main" val="20004"/>
                    </a:ext>
                  </a:extLst>
                </a:gridCol>
              </a:tblGrid>
              <a:tr h="745808">
                <a:tc>
                  <a:txBody>
                    <a:bodyPr/>
                    <a:lstStyle/>
                    <a:p>
                      <a:pPr marL="0" marR="0" lvl="0" indent="0" algn="ctr" rtl="0">
                        <a:spcBef>
                          <a:spcPts val="0"/>
                        </a:spcBef>
                        <a:spcAft>
                          <a:spcPts val="0"/>
                        </a:spcAft>
                        <a:buNone/>
                      </a:pPr>
                      <a:r>
                        <a:rPr lang="pt-BR" sz="3200" u="none" strike="noStrike" cap="none"/>
                        <a:t>Coluna 1</a:t>
                      </a:r>
                      <a:endParaRPr sz="1400"/>
                    </a:p>
                  </a:txBody>
                  <a:tcPr marL="91424" marR="91424" marT="45716" marB="45716"/>
                </a:tc>
                <a:tc>
                  <a:txBody>
                    <a:bodyPr/>
                    <a:lstStyle/>
                    <a:p>
                      <a:pPr marL="0" marR="0" lvl="0" indent="0" algn="ctr" rtl="0">
                        <a:lnSpc>
                          <a:spcPct val="100000"/>
                        </a:lnSpc>
                        <a:spcBef>
                          <a:spcPts val="0"/>
                        </a:spcBef>
                        <a:spcAft>
                          <a:spcPts val="0"/>
                        </a:spcAft>
                        <a:buClr>
                          <a:schemeClr val="dk1"/>
                        </a:buClr>
                        <a:buSzPts val="3200"/>
                        <a:buFont typeface="Times New Roman"/>
                        <a:buNone/>
                      </a:pPr>
                      <a:r>
                        <a:rPr lang="pt-BR" sz="3200" u="none" strike="noStrike" cap="none"/>
                        <a:t>Coluna 2</a:t>
                      </a:r>
                      <a:endParaRPr sz="1400"/>
                    </a:p>
                  </a:txBody>
                  <a:tcPr marL="91424" marR="91424" marT="45716" marB="45716"/>
                </a:tc>
                <a:tc>
                  <a:txBody>
                    <a:bodyPr/>
                    <a:lstStyle/>
                    <a:p>
                      <a:pPr marL="0" marR="0" lvl="0" indent="0" algn="ctr" rtl="0">
                        <a:lnSpc>
                          <a:spcPct val="100000"/>
                        </a:lnSpc>
                        <a:spcBef>
                          <a:spcPts val="0"/>
                        </a:spcBef>
                        <a:spcAft>
                          <a:spcPts val="0"/>
                        </a:spcAft>
                        <a:buClr>
                          <a:schemeClr val="dk1"/>
                        </a:buClr>
                        <a:buSzPts val="3200"/>
                        <a:buFont typeface="Times New Roman"/>
                        <a:buNone/>
                      </a:pPr>
                      <a:r>
                        <a:rPr lang="pt-BR" sz="3200" u="none" strike="noStrike" cap="none"/>
                        <a:t>Coluna 3</a:t>
                      </a:r>
                      <a:endParaRPr sz="1400"/>
                    </a:p>
                  </a:txBody>
                  <a:tcPr marL="91424" marR="91424" marT="45716" marB="45716"/>
                </a:tc>
                <a:tc>
                  <a:txBody>
                    <a:bodyPr/>
                    <a:lstStyle/>
                    <a:p>
                      <a:pPr marL="0" marR="0" lvl="0" indent="0" algn="ctr" rtl="0">
                        <a:lnSpc>
                          <a:spcPct val="100000"/>
                        </a:lnSpc>
                        <a:spcBef>
                          <a:spcPts val="0"/>
                        </a:spcBef>
                        <a:spcAft>
                          <a:spcPts val="0"/>
                        </a:spcAft>
                        <a:buClr>
                          <a:schemeClr val="dk1"/>
                        </a:buClr>
                        <a:buSzPts val="3200"/>
                        <a:buFont typeface="Times New Roman"/>
                        <a:buNone/>
                      </a:pPr>
                      <a:r>
                        <a:rPr lang="pt-BR" sz="3200" u="none" strike="noStrike" cap="none" dirty="0"/>
                        <a:t>Coluna 4</a:t>
                      </a:r>
                      <a:endParaRPr sz="1400" dirty="0"/>
                    </a:p>
                  </a:txBody>
                  <a:tcPr marL="91424" marR="91424" marT="45716" marB="45716"/>
                </a:tc>
                <a:tc>
                  <a:txBody>
                    <a:bodyPr/>
                    <a:lstStyle/>
                    <a:p>
                      <a:pPr marL="0" marR="0" lvl="0" indent="0" algn="ctr" rtl="0">
                        <a:lnSpc>
                          <a:spcPct val="100000"/>
                        </a:lnSpc>
                        <a:spcBef>
                          <a:spcPts val="0"/>
                        </a:spcBef>
                        <a:spcAft>
                          <a:spcPts val="0"/>
                        </a:spcAft>
                        <a:buClr>
                          <a:schemeClr val="dk1"/>
                        </a:buClr>
                        <a:buSzPts val="3200"/>
                        <a:buFont typeface="Times New Roman"/>
                        <a:buNone/>
                      </a:pPr>
                      <a:r>
                        <a:rPr lang="pt-BR" sz="3200" u="none" strike="noStrike" cap="none" dirty="0"/>
                        <a:t>Coluna 5</a:t>
                      </a:r>
                      <a:endParaRPr sz="1400" dirty="0"/>
                    </a:p>
                  </a:txBody>
                  <a:tcPr marL="91424" marR="91424" marT="45716" marB="45716"/>
                </a:tc>
                <a:extLst>
                  <a:ext uri="{0D108BD9-81ED-4DB2-BD59-A6C34878D82A}">
                    <a16:rowId xmlns:a16="http://schemas.microsoft.com/office/drawing/2014/main" val="10000"/>
                  </a:ext>
                </a:extLst>
              </a:tr>
              <a:tr h="745808">
                <a:tc>
                  <a:txBody>
                    <a:bodyPr/>
                    <a:lstStyle/>
                    <a:p>
                      <a:pPr marL="0" marR="0" lvl="0" indent="0" algn="ctr" rtl="0">
                        <a:spcBef>
                          <a:spcPts val="0"/>
                        </a:spcBef>
                        <a:spcAft>
                          <a:spcPts val="0"/>
                        </a:spcAft>
                        <a:buNone/>
                      </a:pPr>
                      <a:r>
                        <a:rPr lang="pt-BR" sz="3200" u="none" strike="noStrike" cap="none" dirty="0"/>
                        <a:t>123</a:t>
                      </a:r>
                      <a:endParaRPr sz="1400" dirty="0"/>
                    </a:p>
                  </a:txBody>
                  <a:tcPr marL="91424" marR="91424" marT="45716" marB="45716"/>
                </a:tc>
                <a:tc>
                  <a:txBody>
                    <a:bodyPr/>
                    <a:lstStyle/>
                    <a:p>
                      <a:pPr marL="0" marR="0" lvl="0" indent="0" algn="ctr" rtl="0">
                        <a:spcBef>
                          <a:spcPts val="0"/>
                        </a:spcBef>
                        <a:spcAft>
                          <a:spcPts val="0"/>
                        </a:spcAft>
                        <a:buNone/>
                      </a:pPr>
                      <a:r>
                        <a:rPr lang="pt-BR" sz="3200" u="none" strike="noStrike" cap="none"/>
                        <a:t>123</a:t>
                      </a:r>
                      <a:endParaRPr sz="1400"/>
                    </a:p>
                  </a:txBody>
                  <a:tcPr marL="91424" marR="91424" marT="45716" marB="45716"/>
                </a:tc>
                <a:tc>
                  <a:txBody>
                    <a:bodyPr/>
                    <a:lstStyle/>
                    <a:p>
                      <a:pPr marL="0" marR="0" lvl="0" indent="0" algn="ctr" rtl="0">
                        <a:spcBef>
                          <a:spcPts val="0"/>
                        </a:spcBef>
                        <a:spcAft>
                          <a:spcPts val="0"/>
                        </a:spcAft>
                        <a:buNone/>
                      </a:pPr>
                      <a:r>
                        <a:rPr lang="pt-BR" sz="3200" u="none" strike="noStrike" cap="none"/>
                        <a:t>123</a:t>
                      </a:r>
                      <a:endParaRPr sz="1400"/>
                    </a:p>
                  </a:txBody>
                  <a:tcPr marL="91424" marR="91424" marT="45716" marB="45716"/>
                </a:tc>
                <a:tc>
                  <a:txBody>
                    <a:bodyPr/>
                    <a:lstStyle/>
                    <a:p>
                      <a:pPr marL="0" marR="0" lvl="0" indent="0" algn="ctr" rtl="0">
                        <a:spcBef>
                          <a:spcPts val="0"/>
                        </a:spcBef>
                        <a:spcAft>
                          <a:spcPts val="0"/>
                        </a:spcAft>
                        <a:buNone/>
                      </a:pPr>
                      <a:r>
                        <a:rPr lang="pt-BR" sz="3200" u="none" strike="noStrike" cap="none" dirty="0"/>
                        <a:t>123</a:t>
                      </a:r>
                      <a:endParaRPr sz="1400" dirty="0"/>
                    </a:p>
                  </a:txBody>
                  <a:tcPr marL="91424" marR="91424" marT="45716" marB="45716"/>
                </a:tc>
                <a:tc>
                  <a:txBody>
                    <a:bodyPr/>
                    <a:lstStyle/>
                    <a:p>
                      <a:pPr marL="0" marR="0" lvl="0" indent="0" algn="ctr" rtl="0">
                        <a:spcBef>
                          <a:spcPts val="0"/>
                        </a:spcBef>
                        <a:spcAft>
                          <a:spcPts val="0"/>
                        </a:spcAft>
                        <a:buNone/>
                      </a:pPr>
                      <a:r>
                        <a:rPr lang="pt-BR" sz="3200" u="none" strike="noStrike" cap="none"/>
                        <a:t>123</a:t>
                      </a:r>
                      <a:endParaRPr sz="1400"/>
                    </a:p>
                  </a:txBody>
                  <a:tcPr marL="91424" marR="91424" marT="45716" marB="45716"/>
                </a:tc>
                <a:extLst>
                  <a:ext uri="{0D108BD9-81ED-4DB2-BD59-A6C34878D82A}">
                    <a16:rowId xmlns:a16="http://schemas.microsoft.com/office/drawing/2014/main" val="10001"/>
                  </a:ext>
                </a:extLst>
              </a:tr>
              <a:tr h="745808">
                <a:tc>
                  <a:txBody>
                    <a:bodyPr/>
                    <a:lstStyle/>
                    <a:p>
                      <a:pPr marL="0" marR="0" lvl="0" indent="0" algn="ctr" rtl="0">
                        <a:spcBef>
                          <a:spcPts val="0"/>
                        </a:spcBef>
                        <a:spcAft>
                          <a:spcPts val="0"/>
                        </a:spcAft>
                        <a:buNone/>
                      </a:pPr>
                      <a:r>
                        <a:rPr lang="pt-BR" sz="3200" u="none" strike="noStrike" cap="none"/>
                        <a:t>123</a:t>
                      </a:r>
                      <a:endParaRPr sz="1400"/>
                    </a:p>
                  </a:txBody>
                  <a:tcPr marL="91424" marR="91424" marT="45716" marB="45716"/>
                </a:tc>
                <a:tc>
                  <a:txBody>
                    <a:bodyPr/>
                    <a:lstStyle/>
                    <a:p>
                      <a:pPr marL="0" marR="0" lvl="0" indent="0" algn="ctr" rtl="0">
                        <a:spcBef>
                          <a:spcPts val="0"/>
                        </a:spcBef>
                        <a:spcAft>
                          <a:spcPts val="0"/>
                        </a:spcAft>
                        <a:buNone/>
                      </a:pPr>
                      <a:r>
                        <a:rPr lang="pt-BR" sz="3200" u="none" strike="noStrike" cap="none"/>
                        <a:t>123</a:t>
                      </a:r>
                      <a:endParaRPr sz="1400"/>
                    </a:p>
                  </a:txBody>
                  <a:tcPr marL="91424" marR="91424" marT="45716" marB="45716"/>
                </a:tc>
                <a:tc>
                  <a:txBody>
                    <a:bodyPr/>
                    <a:lstStyle/>
                    <a:p>
                      <a:pPr marL="0" marR="0" lvl="0" indent="0" algn="ctr" rtl="0">
                        <a:spcBef>
                          <a:spcPts val="0"/>
                        </a:spcBef>
                        <a:spcAft>
                          <a:spcPts val="0"/>
                        </a:spcAft>
                        <a:buNone/>
                      </a:pPr>
                      <a:r>
                        <a:rPr lang="pt-BR" sz="3200" u="none" strike="noStrike" cap="none"/>
                        <a:t>123</a:t>
                      </a:r>
                      <a:endParaRPr sz="1400"/>
                    </a:p>
                  </a:txBody>
                  <a:tcPr marL="91424" marR="91424" marT="45716" marB="45716"/>
                </a:tc>
                <a:tc>
                  <a:txBody>
                    <a:bodyPr/>
                    <a:lstStyle/>
                    <a:p>
                      <a:pPr marL="0" marR="0" lvl="0" indent="0" algn="ctr" rtl="0">
                        <a:spcBef>
                          <a:spcPts val="0"/>
                        </a:spcBef>
                        <a:spcAft>
                          <a:spcPts val="0"/>
                        </a:spcAft>
                        <a:buNone/>
                      </a:pPr>
                      <a:r>
                        <a:rPr lang="pt-BR" sz="3200" u="none" strike="noStrike" cap="none"/>
                        <a:t>123</a:t>
                      </a:r>
                      <a:endParaRPr sz="1400"/>
                    </a:p>
                  </a:txBody>
                  <a:tcPr marL="91424" marR="91424" marT="45716" marB="45716"/>
                </a:tc>
                <a:tc>
                  <a:txBody>
                    <a:bodyPr/>
                    <a:lstStyle/>
                    <a:p>
                      <a:pPr marL="0" marR="0" lvl="0" indent="0" algn="ctr" rtl="0">
                        <a:spcBef>
                          <a:spcPts val="0"/>
                        </a:spcBef>
                        <a:spcAft>
                          <a:spcPts val="0"/>
                        </a:spcAft>
                        <a:buNone/>
                      </a:pPr>
                      <a:r>
                        <a:rPr lang="pt-BR" sz="3200" u="none" strike="noStrike" cap="none"/>
                        <a:t>123</a:t>
                      </a:r>
                      <a:endParaRPr sz="1400"/>
                    </a:p>
                  </a:txBody>
                  <a:tcPr marL="91424" marR="91424" marT="45716" marB="45716"/>
                </a:tc>
                <a:extLst>
                  <a:ext uri="{0D108BD9-81ED-4DB2-BD59-A6C34878D82A}">
                    <a16:rowId xmlns:a16="http://schemas.microsoft.com/office/drawing/2014/main" val="10002"/>
                  </a:ext>
                </a:extLst>
              </a:tr>
              <a:tr h="745808">
                <a:tc>
                  <a:txBody>
                    <a:bodyPr/>
                    <a:lstStyle/>
                    <a:p>
                      <a:pPr marL="0" marR="0" lvl="0" indent="0" algn="ctr" rtl="0">
                        <a:spcBef>
                          <a:spcPts val="0"/>
                        </a:spcBef>
                        <a:spcAft>
                          <a:spcPts val="0"/>
                        </a:spcAft>
                        <a:buNone/>
                      </a:pPr>
                      <a:r>
                        <a:rPr lang="pt-BR" sz="3200" u="none" strike="noStrike" cap="none"/>
                        <a:t>123</a:t>
                      </a:r>
                      <a:endParaRPr sz="1400"/>
                    </a:p>
                  </a:txBody>
                  <a:tcPr marL="91424" marR="91424" marT="45716" marB="45716"/>
                </a:tc>
                <a:tc>
                  <a:txBody>
                    <a:bodyPr/>
                    <a:lstStyle/>
                    <a:p>
                      <a:pPr marL="0" marR="0" lvl="0" indent="0" algn="ctr" rtl="0">
                        <a:spcBef>
                          <a:spcPts val="0"/>
                        </a:spcBef>
                        <a:spcAft>
                          <a:spcPts val="0"/>
                        </a:spcAft>
                        <a:buNone/>
                      </a:pPr>
                      <a:r>
                        <a:rPr lang="pt-BR" sz="3200" u="none" strike="noStrike" cap="none"/>
                        <a:t>123</a:t>
                      </a:r>
                      <a:endParaRPr sz="1400"/>
                    </a:p>
                  </a:txBody>
                  <a:tcPr marL="91424" marR="91424" marT="45716" marB="45716"/>
                </a:tc>
                <a:tc>
                  <a:txBody>
                    <a:bodyPr/>
                    <a:lstStyle/>
                    <a:p>
                      <a:pPr marL="0" marR="0" lvl="0" indent="0" algn="ctr" rtl="0">
                        <a:spcBef>
                          <a:spcPts val="0"/>
                        </a:spcBef>
                        <a:spcAft>
                          <a:spcPts val="0"/>
                        </a:spcAft>
                        <a:buNone/>
                      </a:pPr>
                      <a:r>
                        <a:rPr lang="pt-BR" sz="3200" u="none" strike="noStrike" cap="none"/>
                        <a:t>123</a:t>
                      </a:r>
                      <a:endParaRPr sz="1400"/>
                    </a:p>
                  </a:txBody>
                  <a:tcPr marL="91424" marR="91424" marT="45716" marB="45716"/>
                </a:tc>
                <a:tc>
                  <a:txBody>
                    <a:bodyPr/>
                    <a:lstStyle/>
                    <a:p>
                      <a:pPr marL="0" marR="0" lvl="0" indent="0" algn="ctr" rtl="0">
                        <a:spcBef>
                          <a:spcPts val="0"/>
                        </a:spcBef>
                        <a:spcAft>
                          <a:spcPts val="0"/>
                        </a:spcAft>
                        <a:buNone/>
                      </a:pPr>
                      <a:r>
                        <a:rPr lang="pt-BR" sz="3200" u="none" strike="noStrike" cap="none"/>
                        <a:t>123</a:t>
                      </a:r>
                      <a:endParaRPr sz="1400"/>
                    </a:p>
                  </a:txBody>
                  <a:tcPr marL="91424" marR="91424" marT="45716" marB="45716"/>
                </a:tc>
                <a:tc>
                  <a:txBody>
                    <a:bodyPr/>
                    <a:lstStyle/>
                    <a:p>
                      <a:pPr marL="0" marR="0" lvl="0" indent="0" algn="ctr" rtl="0">
                        <a:spcBef>
                          <a:spcPts val="0"/>
                        </a:spcBef>
                        <a:spcAft>
                          <a:spcPts val="0"/>
                        </a:spcAft>
                        <a:buNone/>
                      </a:pPr>
                      <a:r>
                        <a:rPr lang="pt-BR" sz="3200" u="none" strike="noStrike" cap="none"/>
                        <a:t>123</a:t>
                      </a:r>
                      <a:endParaRPr sz="1400"/>
                    </a:p>
                  </a:txBody>
                  <a:tcPr marL="91424" marR="91424" marT="45716" marB="45716"/>
                </a:tc>
                <a:extLst>
                  <a:ext uri="{0D108BD9-81ED-4DB2-BD59-A6C34878D82A}">
                    <a16:rowId xmlns:a16="http://schemas.microsoft.com/office/drawing/2014/main" val="10003"/>
                  </a:ext>
                </a:extLst>
              </a:tr>
              <a:tr h="745808">
                <a:tc>
                  <a:txBody>
                    <a:bodyPr/>
                    <a:lstStyle/>
                    <a:p>
                      <a:pPr marL="0" marR="0" lvl="0" indent="0" algn="ctr" rtl="0">
                        <a:spcBef>
                          <a:spcPts val="0"/>
                        </a:spcBef>
                        <a:spcAft>
                          <a:spcPts val="0"/>
                        </a:spcAft>
                        <a:buNone/>
                      </a:pPr>
                      <a:r>
                        <a:rPr lang="pt-BR" sz="3200" u="none" strike="noStrike" cap="none"/>
                        <a:t>123</a:t>
                      </a:r>
                      <a:endParaRPr sz="1400"/>
                    </a:p>
                  </a:txBody>
                  <a:tcPr marL="91424" marR="91424" marT="45716" marB="45716"/>
                </a:tc>
                <a:tc>
                  <a:txBody>
                    <a:bodyPr/>
                    <a:lstStyle/>
                    <a:p>
                      <a:pPr marL="0" marR="0" lvl="0" indent="0" algn="ctr" rtl="0">
                        <a:spcBef>
                          <a:spcPts val="0"/>
                        </a:spcBef>
                        <a:spcAft>
                          <a:spcPts val="0"/>
                        </a:spcAft>
                        <a:buNone/>
                      </a:pPr>
                      <a:r>
                        <a:rPr lang="pt-BR" sz="3200" u="none" strike="noStrike" cap="none" dirty="0"/>
                        <a:t>123</a:t>
                      </a:r>
                      <a:endParaRPr sz="1400" dirty="0"/>
                    </a:p>
                  </a:txBody>
                  <a:tcPr marL="91424" marR="91424" marT="45716" marB="45716"/>
                </a:tc>
                <a:tc>
                  <a:txBody>
                    <a:bodyPr/>
                    <a:lstStyle/>
                    <a:p>
                      <a:pPr marL="0" marR="0" lvl="0" indent="0" algn="ctr" rtl="0">
                        <a:spcBef>
                          <a:spcPts val="0"/>
                        </a:spcBef>
                        <a:spcAft>
                          <a:spcPts val="0"/>
                        </a:spcAft>
                        <a:buNone/>
                      </a:pPr>
                      <a:r>
                        <a:rPr lang="pt-BR" sz="3200" u="none" strike="noStrike" cap="none" dirty="0"/>
                        <a:t>123</a:t>
                      </a:r>
                      <a:endParaRPr sz="1400" dirty="0"/>
                    </a:p>
                  </a:txBody>
                  <a:tcPr marL="91424" marR="91424" marT="45716" marB="45716"/>
                </a:tc>
                <a:tc>
                  <a:txBody>
                    <a:bodyPr/>
                    <a:lstStyle/>
                    <a:p>
                      <a:pPr marL="0" marR="0" lvl="0" indent="0" algn="ctr" rtl="0">
                        <a:spcBef>
                          <a:spcPts val="0"/>
                        </a:spcBef>
                        <a:spcAft>
                          <a:spcPts val="0"/>
                        </a:spcAft>
                        <a:buNone/>
                      </a:pPr>
                      <a:r>
                        <a:rPr lang="pt-BR" sz="3200" u="none" strike="noStrike" cap="none" dirty="0"/>
                        <a:t>123</a:t>
                      </a:r>
                      <a:endParaRPr sz="1400" dirty="0"/>
                    </a:p>
                  </a:txBody>
                  <a:tcPr marL="91424" marR="91424" marT="45716" marB="45716"/>
                </a:tc>
                <a:tc>
                  <a:txBody>
                    <a:bodyPr/>
                    <a:lstStyle/>
                    <a:p>
                      <a:pPr marL="0" marR="0" lvl="0" indent="0" algn="ctr" rtl="0">
                        <a:spcBef>
                          <a:spcPts val="0"/>
                        </a:spcBef>
                        <a:spcAft>
                          <a:spcPts val="0"/>
                        </a:spcAft>
                        <a:buNone/>
                      </a:pPr>
                      <a:r>
                        <a:rPr lang="pt-BR" sz="3200" u="none" strike="noStrike" cap="none" dirty="0"/>
                        <a:t>123</a:t>
                      </a:r>
                      <a:endParaRPr sz="1400" dirty="0"/>
                    </a:p>
                  </a:txBody>
                  <a:tcPr marL="91424" marR="91424" marT="45716" marB="45716"/>
                </a:tc>
                <a:extLst>
                  <a:ext uri="{0D108BD9-81ED-4DB2-BD59-A6C34878D82A}">
                    <a16:rowId xmlns:a16="http://schemas.microsoft.com/office/drawing/2014/main" val="10004"/>
                  </a:ext>
                </a:extLst>
              </a:tr>
            </a:tbl>
          </a:graphicData>
        </a:graphic>
      </p:graphicFrame>
      <p:pic>
        <p:nvPicPr>
          <p:cNvPr id="11" name="Google Shape;106;p15">
            <a:extLst>
              <a:ext uri="{FF2B5EF4-FFF2-40B4-BE49-F238E27FC236}">
                <a16:creationId xmlns:a16="http://schemas.microsoft.com/office/drawing/2014/main" id="{5B4C2240-BD47-E0DE-0087-21F487186299}"/>
              </a:ext>
            </a:extLst>
          </p:cNvPr>
          <p:cNvPicPr preferRelativeResize="0">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16542538" y="11188460"/>
            <a:ext cx="13291344" cy="5582483"/>
          </a:xfrm>
          <a:prstGeom prst="rect">
            <a:avLst/>
          </a:prstGeom>
          <a:noFill/>
          <a:ln>
            <a:noFill/>
          </a:ln>
        </p:spPr>
      </p:pic>
      <p:sp>
        <p:nvSpPr>
          <p:cNvPr id="4143" name="Google Shape;108;p15">
            <a:extLst>
              <a:ext uri="{FF2B5EF4-FFF2-40B4-BE49-F238E27FC236}">
                <a16:creationId xmlns:a16="http://schemas.microsoft.com/office/drawing/2014/main" id="{7F22D853-D587-5034-4ACA-A1EFBA67DF34}"/>
              </a:ext>
            </a:extLst>
          </p:cNvPr>
          <p:cNvSpPr txBox="1">
            <a:spLocks noChangeArrowheads="1"/>
          </p:cNvSpPr>
          <p:nvPr/>
        </p:nvSpPr>
        <p:spPr bwMode="auto">
          <a:xfrm>
            <a:off x="16541750" y="17092613"/>
            <a:ext cx="4267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pt-BR" altLang="pt-BR" sz="2400" b="1">
                <a:latin typeface="Times New Roman" panose="02020603050405020304" pitchFamily="18" charset="0"/>
                <a:cs typeface="Times New Roman" panose="02020603050405020304" pitchFamily="18" charset="0"/>
                <a:sym typeface="Times New Roman" panose="02020603050405020304" pitchFamily="18" charset="0"/>
              </a:rPr>
              <a:t>Figura 1 -</a:t>
            </a:r>
            <a:r>
              <a:rPr lang="pt-BR" altLang="pt-BR" sz="2400">
                <a:latin typeface="Times New Roman" panose="02020603050405020304" pitchFamily="18" charset="0"/>
                <a:cs typeface="Times New Roman" panose="02020603050405020304" pitchFamily="18" charset="0"/>
                <a:sym typeface="Times New Roman" panose="02020603050405020304" pitchFamily="18" charset="0"/>
              </a:rPr>
              <a:t> Título do gráfico</a:t>
            </a:r>
          </a:p>
          <a:p>
            <a:pPr eaLnBrk="1" hangingPunct="1"/>
            <a:r>
              <a:rPr lang="pt-BR" altLang="pt-BR" sz="2400">
                <a:latin typeface="Times New Roman" panose="02020603050405020304" pitchFamily="18" charset="0"/>
                <a:cs typeface="Times New Roman" panose="02020603050405020304" pitchFamily="18" charset="0"/>
                <a:sym typeface="Times New Roman" panose="02020603050405020304" pitchFamily="18" charset="0"/>
              </a:rPr>
              <a:t>Fonte: Silva (2010).</a:t>
            </a:r>
            <a:endParaRPr lang="pt-BR" altLang="pt-BR">
              <a:cs typeface="Times New Roman" panose="02020603050405020304" pitchFamily="18" charset="0"/>
            </a:endParaRPr>
          </a:p>
        </p:txBody>
      </p:sp>
      <p:pic>
        <p:nvPicPr>
          <p:cNvPr id="4144" name="Google Shape;112;p15">
            <a:extLst>
              <a:ext uri="{FF2B5EF4-FFF2-40B4-BE49-F238E27FC236}">
                <a16:creationId xmlns:a16="http://schemas.microsoft.com/office/drawing/2014/main" id="{C1C32817-87FA-6226-CAAD-B9485776B62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t="16734" b="16734"/>
          <a:stretch>
            <a:fillRect/>
          </a:stretch>
        </p:blipFill>
        <p:spPr bwMode="auto">
          <a:xfrm>
            <a:off x="16541750" y="18205450"/>
            <a:ext cx="13292138" cy="659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5" name="Google Shape;110;p15">
            <a:extLst>
              <a:ext uri="{FF2B5EF4-FFF2-40B4-BE49-F238E27FC236}">
                <a16:creationId xmlns:a16="http://schemas.microsoft.com/office/drawing/2014/main" id="{EE5A9D7D-E5CC-8F3B-40C8-E9F65AD9FA8E}"/>
              </a:ext>
            </a:extLst>
          </p:cNvPr>
          <p:cNvSpPr>
            <a:spLocks noChangeArrowheads="1"/>
          </p:cNvSpPr>
          <p:nvPr/>
        </p:nvSpPr>
        <p:spPr bwMode="auto">
          <a:xfrm>
            <a:off x="16541750" y="26035000"/>
            <a:ext cx="13292138"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pt-BR" altLang="pt-BR" sz="3200">
                <a:latin typeface="Times New Roman" panose="02020603050405020304" pitchFamily="18" charset="0"/>
                <a:cs typeface="Times New Roman" panose="02020603050405020304" pitchFamily="18" charset="0"/>
                <a:sym typeface="Times New Roman" panose="02020603050405020304" pitchFamily="18" charset="0"/>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a:t>
            </a:r>
          </a:p>
        </p:txBody>
      </p:sp>
      <p:sp>
        <p:nvSpPr>
          <p:cNvPr id="4146" name="Google Shape;101;p15">
            <a:extLst>
              <a:ext uri="{FF2B5EF4-FFF2-40B4-BE49-F238E27FC236}">
                <a16:creationId xmlns:a16="http://schemas.microsoft.com/office/drawing/2014/main" id="{898E8608-DE8F-A5DE-DCBD-9BB42888208F}"/>
              </a:ext>
            </a:extLst>
          </p:cNvPr>
          <p:cNvSpPr txBox="1">
            <a:spLocks noChangeArrowheads="1"/>
          </p:cNvSpPr>
          <p:nvPr/>
        </p:nvSpPr>
        <p:spPr bwMode="auto">
          <a:xfrm>
            <a:off x="16541750" y="28854400"/>
            <a:ext cx="13292138"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pt-BR" altLang="pt-BR" sz="6000" b="1">
                <a:latin typeface="Times New Roman" panose="02020603050405020304" pitchFamily="18" charset="0"/>
                <a:cs typeface="Times New Roman" panose="02020603050405020304" pitchFamily="18" charset="0"/>
                <a:sym typeface="Times New Roman" panose="02020603050405020304" pitchFamily="18" charset="0"/>
              </a:rPr>
              <a:t>Conclusão/ Considerações Finais</a:t>
            </a:r>
            <a:endParaRPr lang="pt-BR" altLang="pt-BR">
              <a:cs typeface="Times New Roman" panose="02020603050405020304" pitchFamily="18" charset="0"/>
            </a:endParaRPr>
          </a:p>
          <a:p>
            <a:pPr algn="just" eaLnBrk="1" hangingPunct="1"/>
            <a:r>
              <a:rPr lang="pt-BR" altLang="pt-BR" sz="3200">
                <a:latin typeface="Times New Roman" panose="02020603050405020304" pitchFamily="18" charset="0"/>
                <a:cs typeface="Times New Roman" panose="02020603050405020304" pitchFamily="18" charset="0"/>
                <a:sym typeface="Times New Roman" panose="02020603050405020304" pitchFamily="18" charset="0"/>
              </a:rPr>
              <a:t>As considerações finais (ou conclusão) são de caráter obrigatório. O texto deve ser escrito em fonte Times New Roman tamanho 32pt, podendo ser reduzido para até 24pt, espaçamento simples entre linhas, justificado.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endParaRPr lang="pt-BR" altLang="pt-BR" sz="3200">
              <a:cs typeface="Times New Roman" panose="02020603050405020304" pitchFamily="18" charset="0"/>
            </a:endParaRPr>
          </a:p>
        </p:txBody>
      </p:sp>
      <p:sp>
        <p:nvSpPr>
          <p:cNvPr id="4147" name="Google Shape;102;p15">
            <a:extLst>
              <a:ext uri="{FF2B5EF4-FFF2-40B4-BE49-F238E27FC236}">
                <a16:creationId xmlns:a16="http://schemas.microsoft.com/office/drawing/2014/main" id="{8B7BE8B1-3509-4192-CC0F-DBDF008E7393}"/>
              </a:ext>
            </a:extLst>
          </p:cNvPr>
          <p:cNvSpPr txBox="1">
            <a:spLocks noChangeArrowheads="1"/>
          </p:cNvSpPr>
          <p:nvPr/>
        </p:nvSpPr>
        <p:spPr bwMode="auto">
          <a:xfrm>
            <a:off x="16541750" y="33899475"/>
            <a:ext cx="13292138"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pt-BR" altLang="pt-BR" sz="6000" b="1">
                <a:latin typeface="Times New Roman" panose="02020603050405020304" pitchFamily="18" charset="0"/>
                <a:cs typeface="Times New Roman" panose="02020603050405020304" pitchFamily="18" charset="0"/>
                <a:sym typeface="Times New Roman" panose="02020603050405020304" pitchFamily="18" charset="0"/>
              </a:rPr>
              <a:t>Referências</a:t>
            </a:r>
            <a:endParaRPr lang="pt-BR" altLang="pt-BR">
              <a:cs typeface="Times New Roman" panose="02020603050405020304" pitchFamily="18" charset="0"/>
            </a:endParaRPr>
          </a:p>
          <a:p>
            <a:pPr algn="just" eaLnBrk="1" hangingPunct="1"/>
            <a:r>
              <a:rPr lang="pt-BR" altLang="pt-BR" sz="3200">
                <a:latin typeface="Times New Roman" panose="02020603050405020304" pitchFamily="18" charset="0"/>
                <a:cs typeface="Times New Roman" panose="02020603050405020304" pitchFamily="18" charset="0"/>
                <a:sym typeface="Times New Roman" panose="02020603050405020304" pitchFamily="18" charset="0"/>
              </a:rPr>
              <a:t>As referências indicadas no corpo do texto são obrigatórias e devem ser elencadas na seção Referências. O texto deve ser escrito em fonte Times New Roman tamanho 32pt, podendo ser reduzido para até 24pt, espaçamento simples entre linhas, justificado.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a:t>
            </a:r>
            <a:endParaRPr lang="pt-BR" altLang="pt-BR" sz="3200" b="1">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148" name="Google Shape;107;p15">
            <a:extLst>
              <a:ext uri="{FF2B5EF4-FFF2-40B4-BE49-F238E27FC236}">
                <a16:creationId xmlns:a16="http://schemas.microsoft.com/office/drawing/2014/main" id="{0AE60F2A-54F2-2790-2FC9-58772A38C6AF}"/>
              </a:ext>
            </a:extLst>
          </p:cNvPr>
          <p:cNvSpPr txBox="1">
            <a:spLocks noChangeArrowheads="1"/>
          </p:cNvSpPr>
          <p:nvPr/>
        </p:nvSpPr>
        <p:spPr bwMode="auto">
          <a:xfrm>
            <a:off x="2519363" y="38663563"/>
            <a:ext cx="4267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pt-BR" altLang="pt-BR" sz="2400" b="1">
                <a:latin typeface="Times New Roman" panose="02020603050405020304" pitchFamily="18" charset="0"/>
                <a:cs typeface="Times New Roman" panose="02020603050405020304" pitchFamily="18" charset="0"/>
                <a:sym typeface="Times New Roman" panose="02020603050405020304" pitchFamily="18" charset="0"/>
              </a:rPr>
              <a:t>Tabela 1 -</a:t>
            </a:r>
            <a:r>
              <a:rPr lang="pt-BR" altLang="pt-BR" sz="2400">
                <a:latin typeface="Times New Roman" panose="02020603050405020304" pitchFamily="18" charset="0"/>
                <a:cs typeface="Times New Roman" panose="02020603050405020304" pitchFamily="18" charset="0"/>
                <a:sym typeface="Times New Roman" panose="02020603050405020304" pitchFamily="18" charset="0"/>
              </a:rPr>
              <a:t> Título da tabela</a:t>
            </a:r>
            <a:endParaRPr lang="pt-BR" altLang="pt-BR">
              <a:cs typeface="Times New Roman" panose="02020603050405020304" pitchFamily="18" charset="0"/>
            </a:endParaRPr>
          </a:p>
          <a:p>
            <a:pPr eaLnBrk="1" hangingPunct="1"/>
            <a:r>
              <a:rPr lang="pt-BR" altLang="pt-BR" sz="2400">
                <a:latin typeface="Times New Roman" panose="02020603050405020304" pitchFamily="18" charset="0"/>
                <a:cs typeface="Times New Roman" panose="02020603050405020304" pitchFamily="18" charset="0"/>
                <a:sym typeface="Times New Roman" panose="02020603050405020304" pitchFamily="18" charset="0"/>
              </a:rPr>
              <a:t>Fonte: Silva (2010).</a:t>
            </a:r>
            <a:endParaRPr lang="pt-BR" altLang="pt-BR">
              <a:cs typeface="Times New Roman" panose="02020603050405020304" pitchFamily="18" charset="0"/>
            </a:endParaRPr>
          </a:p>
        </p:txBody>
      </p:sp>
      <p:sp>
        <p:nvSpPr>
          <p:cNvPr id="4149" name="Google Shape;108;p15">
            <a:extLst>
              <a:ext uri="{FF2B5EF4-FFF2-40B4-BE49-F238E27FC236}">
                <a16:creationId xmlns:a16="http://schemas.microsoft.com/office/drawing/2014/main" id="{344F97C0-BD14-6882-1FCF-20AC910EEFDA}"/>
              </a:ext>
            </a:extLst>
          </p:cNvPr>
          <p:cNvSpPr txBox="1">
            <a:spLocks noChangeArrowheads="1"/>
          </p:cNvSpPr>
          <p:nvPr/>
        </p:nvSpPr>
        <p:spPr bwMode="auto">
          <a:xfrm>
            <a:off x="16541750" y="24990425"/>
            <a:ext cx="4267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pt-BR" altLang="pt-BR" sz="2400" b="1">
                <a:latin typeface="Times New Roman" panose="02020603050405020304" pitchFamily="18" charset="0"/>
                <a:cs typeface="Times New Roman" panose="02020603050405020304" pitchFamily="18" charset="0"/>
                <a:sym typeface="Times New Roman" panose="02020603050405020304" pitchFamily="18" charset="0"/>
              </a:rPr>
              <a:t>Figura 2 -</a:t>
            </a:r>
            <a:r>
              <a:rPr lang="pt-BR" altLang="pt-BR" sz="2400">
                <a:latin typeface="Times New Roman" panose="02020603050405020304" pitchFamily="18" charset="0"/>
                <a:cs typeface="Times New Roman" panose="02020603050405020304" pitchFamily="18" charset="0"/>
                <a:sym typeface="Times New Roman" panose="02020603050405020304" pitchFamily="18" charset="0"/>
              </a:rPr>
              <a:t> Título do gráfico</a:t>
            </a:r>
          </a:p>
          <a:p>
            <a:pPr eaLnBrk="1" hangingPunct="1"/>
            <a:r>
              <a:rPr lang="pt-BR" altLang="pt-BR" sz="2400">
                <a:latin typeface="Times New Roman" panose="02020603050405020304" pitchFamily="18" charset="0"/>
                <a:cs typeface="Times New Roman" panose="02020603050405020304" pitchFamily="18" charset="0"/>
                <a:sym typeface="Times New Roman" panose="02020603050405020304" pitchFamily="18" charset="0"/>
              </a:rPr>
              <a:t>Fonte: Silva (2010).</a:t>
            </a:r>
            <a:endParaRPr lang="pt-BR" altLang="pt-BR">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Estrutura padrão">
  <a:themeElements>
    <a:clrScheme name="">
      <a:dk1>
        <a:srgbClr val="000000"/>
      </a:dk1>
      <a:lt1>
        <a:srgbClr val="33CCCC"/>
      </a:lt1>
      <a:dk2>
        <a:srgbClr val="000000"/>
      </a:dk2>
      <a:lt2>
        <a:srgbClr val="808080"/>
      </a:lt2>
      <a:accent1>
        <a:srgbClr val="00CC99"/>
      </a:accent1>
      <a:accent2>
        <a:srgbClr val="3333CC"/>
      </a:accent2>
      <a:accent3>
        <a:srgbClr val="ADE2E2"/>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2237</TotalTime>
  <Words>1422</Words>
  <Application>Microsoft Office PowerPoint</Application>
  <PresentationFormat>Personalizar</PresentationFormat>
  <Paragraphs>46</Paragraphs>
  <Slides>1</Slides>
  <Notes>0</Notes>
  <HiddenSlides>0</HiddenSlides>
  <MMClips>0</MMClips>
  <ScaleCrop>false</ScaleCrop>
  <HeadingPairs>
    <vt:vector size="6" baseType="variant">
      <vt:variant>
        <vt:lpstr>Fontes usadas</vt:lpstr>
      </vt:variant>
      <vt:variant>
        <vt:i4>2</vt:i4>
      </vt:variant>
      <vt:variant>
        <vt:lpstr>Tema</vt:lpstr>
      </vt:variant>
      <vt:variant>
        <vt:i4>2</vt:i4>
      </vt:variant>
      <vt:variant>
        <vt:lpstr>Títulos de slides</vt:lpstr>
      </vt:variant>
      <vt:variant>
        <vt:i4>1</vt:i4>
      </vt:variant>
    </vt:vector>
  </HeadingPairs>
  <TitlesOfParts>
    <vt:vector size="5" baseType="lpstr">
      <vt:lpstr>Arial</vt:lpstr>
      <vt:lpstr>Times New Roman</vt:lpstr>
      <vt:lpstr>Estrutura padrão</vt:lpstr>
      <vt:lpstr>Estrutura padrão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Larissa Aragao</cp:lastModifiedBy>
  <cp:revision>22</cp:revision>
  <dcterms:modified xsi:type="dcterms:W3CDTF">2025-04-10T02:48:19Z</dcterms:modified>
</cp:coreProperties>
</file>