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5050"/>
    <a:srgbClr val="FF7C80"/>
    <a:srgbClr val="FF6699"/>
    <a:srgbClr val="D44852"/>
    <a:srgbClr val="D7555E"/>
    <a:srgbClr val="FFFFFF"/>
    <a:srgbClr val="0956A8"/>
    <a:srgbClr val="2D6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68A25-6B35-4551-AF87-120933CA1B99}" v="34" dt="2019-03-22T02:51:49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-2340" y="-270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41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40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54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7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71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37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93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23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07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757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96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25614-A9A3-4762-8B7D-DFE2DB059B4E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8A019-133B-407D-BD3A-857B5588F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06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0" y="0"/>
            <a:ext cx="32399288" cy="6148502"/>
          </a:xfrm>
          <a:prstGeom prst="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600"/>
          </a:p>
        </p:txBody>
      </p:sp>
      <p:sp>
        <p:nvSpPr>
          <p:cNvPr id="36" name="CaixaDeTexto 35">
            <a:extLst>
              <a:ext uri="{FF2B5EF4-FFF2-40B4-BE49-F238E27FC236}">
                <a16:creationId xmlns="" xmlns:a16="http://schemas.microsoft.com/office/drawing/2014/main" id="{3B822F45-577E-4153-9908-31DFC038061B}"/>
              </a:ext>
            </a:extLst>
          </p:cNvPr>
          <p:cNvSpPr txBox="1"/>
          <p:nvPr/>
        </p:nvSpPr>
        <p:spPr>
          <a:xfrm>
            <a:off x="4148244" y="10742679"/>
            <a:ext cx="11564067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ea typeface="Times New Roman" charset="0"/>
                <a:cs typeface="Times New Roman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6" name="Retângulo 45">
            <a:extLst>
              <a:ext uri="{FF2B5EF4-FFF2-40B4-BE49-F238E27FC236}">
                <a16:creationId xmlns="" xmlns:a16="http://schemas.microsoft.com/office/drawing/2014/main" id="{CAF229B9-839D-49E0-9F90-92FFEF2A0D69}"/>
              </a:ext>
            </a:extLst>
          </p:cNvPr>
          <p:cNvSpPr/>
          <p:nvPr/>
        </p:nvSpPr>
        <p:spPr>
          <a:xfrm rot="16200000">
            <a:off x="577077" y="34775166"/>
            <a:ext cx="5703401" cy="1034546"/>
          </a:xfrm>
          <a:prstGeom prst="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>
                <a:solidFill>
                  <a:schemeClr val="tx1"/>
                </a:solidFill>
              </a:rPr>
              <a:t>REFERÊNCIAS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="" xmlns:a16="http://schemas.microsoft.com/office/drawing/2014/main" id="{4840D321-314F-48BF-A647-E167066994F3}"/>
              </a:ext>
            </a:extLst>
          </p:cNvPr>
          <p:cNvSpPr txBox="1"/>
          <p:nvPr/>
        </p:nvSpPr>
        <p:spPr>
          <a:xfrm>
            <a:off x="4350437" y="32597286"/>
            <a:ext cx="258206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ea typeface="Times New Roman" charset="0"/>
                <a:cs typeface="Times New Roman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52" name="Título 3">
            <a:extLst>
              <a:ext uri="{FF2B5EF4-FFF2-40B4-BE49-F238E27FC236}">
                <a16:creationId xmlns="" xmlns:a16="http://schemas.microsoft.com/office/drawing/2014/main" id="{3AFE2688-3D4C-4B8E-AB92-F5A3E46D0FAA}"/>
              </a:ext>
            </a:extLst>
          </p:cNvPr>
          <p:cNvSpPr txBox="1">
            <a:spLocks/>
          </p:cNvSpPr>
          <p:nvPr/>
        </p:nvSpPr>
        <p:spPr>
          <a:xfrm>
            <a:off x="2253572" y="7437073"/>
            <a:ext cx="28237088" cy="171953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7000" b="1" dirty="0" smtClean="0">
                <a:cs typeface="Arial" panose="020B0604020202020204" pitchFamily="34" charset="0"/>
              </a:rPr>
              <a:t>TÍTULO</a:t>
            </a:r>
            <a: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u="sng" dirty="0">
                <a:latin typeface="+mn-lt"/>
                <a:cs typeface="Arial" panose="020B0604020202020204" pitchFamily="34" charset="0"/>
              </a:rPr>
              <a:t>Autor(a) e </a:t>
            </a:r>
            <a:r>
              <a:rPr lang="pt-BR" sz="4000" u="sng" dirty="0" err="1">
                <a:latin typeface="+mn-lt"/>
                <a:cs typeface="Arial" panose="020B0604020202020204" pitchFamily="34" charset="0"/>
              </a:rPr>
              <a:t>co-autores</a:t>
            </a:r>
            <a:r>
              <a:rPr lang="pt-BR" sz="4000" u="sng" dirty="0">
                <a:latin typeface="+mn-lt"/>
                <a:cs typeface="Arial" panose="020B0604020202020204" pitchFamily="34" charset="0"/>
              </a:rPr>
              <a:t>;</a:t>
            </a:r>
            <a:endParaRPr lang="pt-BR" sz="4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2FBC28A5-4635-4BBC-B134-9CA183305AD2}"/>
              </a:ext>
            </a:extLst>
          </p:cNvPr>
          <p:cNvSpPr/>
          <p:nvPr/>
        </p:nvSpPr>
        <p:spPr>
          <a:xfrm rot="16200000">
            <a:off x="-1867579" y="15279209"/>
            <a:ext cx="10577998" cy="1049262"/>
          </a:xfrm>
          <a:prstGeom prst="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703D06DD-331B-4404-A2ED-96F0F6E9A9A0}"/>
              </a:ext>
            </a:extLst>
          </p:cNvPr>
          <p:cNvSpPr/>
          <p:nvPr/>
        </p:nvSpPr>
        <p:spPr>
          <a:xfrm rot="16200000">
            <a:off x="-1867580" y="26320432"/>
            <a:ext cx="10577998" cy="1049262"/>
          </a:xfrm>
          <a:prstGeom prst="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>
                <a:solidFill>
                  <a:schemeClr val="tx1"/>
                </a:solidFill>
              </a:rPr>
              <a:t>METODOLOGIA</a:t>
            </a:r>
            <a:endParaRPr lang="pt-BR" sz="6600" dirty="0">
              <a:solidFill>
                <a:schemeClr val="tx1"/>
              </a:solidFill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="" xmlns:a16="http://schemas.microsoft.com/office/drawing/2014/main" id="{7BBEADEF-E69A-41BC-90A7-2B52CED8FA32}"/>
              </a:ext>
            </a:extLst>
          </p:cNvPr>
          <p:cNvSpPr txBox="1"/>
          <p:nvPr/>
        </p:nvSpPr>
        <p:spPr>
          <a:xfrm>
            <a:off x="4350438" y="21956687"/>
            <a:ext cx="11564067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ea typeface="Times New Roman" charset="0"/>
                <a:cs typeface="Times New Roman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="" xmlns:a16="http://schemas.microsoft.com/office/drawing/2014/main" id="{426F14B7-9C4A-49FC-8B4C-D9EC40BBA314}"/>
              </a:ext>
            </a:extLst>
          </p:cNvPr>
          <p:cNvSpPr txBox="1"/>
          <p:nvPr/>
        </p:nvSpPr>
        <p:spPr>
          <a:xfrm>
            <a:off x="18404788" y="10742679"/>
            <a:ext cx="11564067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ea typeface="Times New Roman" charset="0"/>
                <a:cs typeface="Times New Roman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="" xmlns:a16="http://schemas.microsoft.com/office/drawing/2014/main" id="{EBC26402-F2FF-4EB4-81FD-8F5E5860340B}"/>
              </a:ext>
            </a:extLst>
          </p:cNvPr>
          <p:cNvSpPr/>
          <p:nvPr/>
        </p:nvSpPr>
        <p:spPr>
          <a:xfrm rot="16200000">
            <a:off x="12388965" y="15279209"/>
            <a:ext cx="10577998" cy="1049262"/>
          </a:xfrm>
          <a:prstGeom prst="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>
                <a:solidFill>
                  <a:schemeClr val="tx1"/>
                </a:solidFill>
              </a:rPr>
              <a:t>RESULTADOS</a:t>
            </a:r>
          </a:p>
        </p:txBody>
      </p:sp>
      <p:sp>
        <p:nvSpPr>
          <p:cNvPr id="54" name="Retângulo 53">
            <a:extLst>
              <a:ext uri="{FF2B5EF4-FFF2-40B4-BE49-F238E27FC236}">
                <a16:creationId xmlns="" xmlns:a16="http://schemas.microsoft.com/office/drawing/2014/main" id="{191202DC-E2CD-4CED-9957-EA5E718C39C0}"/>
              </a:ext>
            </a:extLst>
          </p:cNvPr>
          <p:cNvSpPr/>
          <p:nvPr/>
        </p:nvSpPr>
        <p:spPr>
          <a:xfrm rot="16200000">
            <a:off x="12388964" y="26320432"/>
            <a:ext cx="10577998" cy="1049262"/>
          </a:xfrm>
          <a:prstGeom prst="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>
                <a:solidFill>
                  <a:schemeClr val="tx1"/>
                </a:solidFill>
              </a:rPr>
              <a:t>CONCLUSÕEOS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="" xmlns:a16="http://schemas.microsoft.com/office/drawing/2014/main" id="{C9E9F907-BBF4-4646-916F-E1BBC0D1F5BF}"/>
              </a:ext>
            </a:extLst>
          </p:cNvPr>
          <p:cNvSpPr txBox="1"/>
          <p:nvPr/>
        </p:nvSpPr>
        <p:spPr>
          <a:xfrm>
            <a:off x="18606982" y="21956687"/>
            <a:ext cx="11564067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ea typeface="Times New Roman" charset="0"/>
                <a:cs typeface="Times New Roman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441412" y="1181425"/>
            <a:ext cx="215164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8000" b="1" dirty="0">
                <a:latin typeface="Century Gothic" panose="020B0502020202020204" pitchFamily="34" charset="0"/>
              </a:rPr>
              <a:t>I Simpósio Alagoano Interdisciplinar de Saúde Materno-infantil e dependência química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" t="8334" r="-25" b="6046"/>
          <a:stretch/>
        </p:blipFill>
        <p:spPr>
          <a:xfrm>
            <a:off x="529386" y="753762"/>
            <a:ext cx="4687856" cy="4640977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m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19"/>
          <a:stretch/>
        </p:blipFill>
        <p:spPr>
          <a:xfrm>
            <a:off x="26329260" y="384815"/>
            <a:ext cx="6070028" cy="4915557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28375928" y="38989938"/>
            <a:ext cx="7315200" cy="7507000"/>
          </a:xfrm>
          <a:prstGeom prst="ellipse">
            <a:avLst/>
          </a:prstGeom>
          <a:solidFill>
            <a:srgbClr val="FF9999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25302243" y="40037027"/>
            <a:ext cx="2690099" cy="2706411"/>
          </a:xfrm>
          <a:prstGeom prst="ellipse">
            <a:avLst/>
          </a:prstGeom>
          <a:solidFill>
            <a:srgbClr val="D7555E"/>
          </a:solidFill>
          <a:ln>
            <a:solidFill>
              <a:srgbClr val="D448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/>
          <p:cNvSpPr/>
          <p:nvPr/>
        </p:nvSpPr>
        <p:spPr>
          <a:xfrm>
            <a:off x="27703403" y="38422149"/>
            <a:ext cx="1345049" cy="1353206"/>
          </a:xfrm>
          <a:prstGeom prst="ellips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25332174" y="39067685"/>
            <a:ext cx="672525" cy="676603"/>
          </a:xfrm>
          <a:prstGeom prst="ellipse">
            <a:avLst/>
          </a:prstGeom>
          <a:solidFill>
            <a:srgbClr val="FF9999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14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21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Ademir Ferreira Júnior</dc:creator>
  <cp:lastModifiedBy>Jacqueline</cp:lastModifiedBy>
  <cp:revision>10</cp:revision>
  <dcterms:created xsi:type="dcterms:W3CDTF">2019-01-12T17:18:48Z</dcterms:created>
  <dcterms:modified xsi:type="dcterms:W3CDTF">2019-09-27T01:33:57Z</dcterms:modified>
</cp:coreProperties>
</file>