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7" r:id="rId2"/>
    <p:sldId id="270" r:id="rId3"/>
    <p:sldId id="258" r:id="rId4"/>
    <p:sldId id="259" r:id="rId5"/>
    <p:sldId id="266" r:id="rId6"/>
    <p:sldId id="267" r:id="rId7"/>
    <p:sldId id="268" r:id="rId8"/>
    <p:sldId id="269" r:id="rId9"/>
    <p:sldId id="260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99"/>
    <a:srgbClr val="FF5050"/>
    <a:srgbClr val="7E1C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568" autoAdjust="0"/>
  </p:normalViewPr>
  <p:slideViewPr>
    <p:cSldViewPr snapToGrid="0">
      <p:cViewPr>
        <p:scale>
          <a:sx n="90" d="100"/>
          <a:sy n="90" d="100"/>
        </p:scale>
        <p:origin x="-798" y="-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83571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257F04BA-582F-4486-B10C-2F2F37479B43}"/>
              </a:ext>
            </a:extLst>
          </p:cNvPr>
          <p:cNvSpPr txBox="1"/>
          <p:nvPr/>
        </p:nvSpPr>
        <p:spPr>
          <a:xfrm>
            <a:off x="482106" y="666749"/>
            <a:ext cx="8179789" cy="104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Clr>
                <a:schemeClr val="lt1"/>
              </a:buClr>
              <a:buSzPts val="3200"/>
              <a:buFont typeface="Roboto"/>
              <a:buNone/>
              <a:defRPr sz="3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9999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  <a:ea typeface="Roboto"/>
                <a:cs typeface="Roboto"/>
                <a:sym typeface="Roboto"/>
              </a:defRPr>
            </a:lvl1pPr>
            <a:lvl2pPr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ctr"/>
            <a:r>
              <a:rPr lang="pt-BR" sz="2800" dirty="0"/>
              <a:t>I Simpósio Alagoano Interdisciplinar de Saúde Materno-infantil e dependência química</a:t>
            </a:r>
          </a:p>
          <a:p>
            <a:endParaRPr lang="pt-BR" sz="2800" dirty="0"/>
          </a:p>
        </p:txBody>
      </p:sp>
      <p:sp>
        <p:nvSpPr>
          <p:cNvPr id="8" name="Shape 67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pt-BR" sz="2000" b="1" dirty="0">
                <a:solidFill>
                  <a:srgbClr val="000000"/>
                </a:solidFill>
                <a:latin typeface="+mn-lt"/>
              </a:rPr>
              <a:t>TÍTULO: MAIÚSCULO, NEGRITO, CENTRALIZADO, SUBTÍTULO (SE HOUVER) EM MINÚSCULO.</a:t>
            </a:r>
          </a:p>
        </p:txBody>
      </p:sp>
      <p:sp>
        <p:nvSpPr>
          <p:cNvPr id="9" name="Shape 68"/>
          <p:cNvSpPr txBox="1">
            <a:spLocks/>
          </p:cNvSpPr>
          <p:nvPr/>
        </p:nvSpPr>
        <p:spPr>
          <a:xfrm>
            <a:off x="461169" y="3025447"/>
            <a:ext cx="8221663" cy="759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r">
              <a:buFont typeface="Roboto"/>
              <a:buNone/>
            </a:pPr>
            <a:r>
              <a:rPr lang="pt-BR" sz="1600" dirty="0" smtClean="0">
                <a:solidFill>
                  <a:srgbClr val="000000"/>
                </a:solidFill>
                <a:latin typeface="+mn-lt"/>
              </a:rPr>
              <a:t>Autores(as): Separados por vírgula. </a:t>
            </a:r>
          </a:p>
          <a:p>
            <a:pPr marL="0" indent="0" algn="r">
              <a:buFont typeface="Roboto"/>
              <a:buNone/>
            </a:pPr>
            <a:r>
              <a:rPr lang="pt-BR" sz="1600" dirty="0" smtClean="0">
                <a:solidFill>
                  <a:srgbClr val="000000"/>
                </a:solidFill>
                <a:latin typeface="+mn-lt"/>
              </a:rPr>
              <a:t>Orientador(a):</a:t>
            </a:r>
            <a:endParaRPr lang="pt-BR" sz="16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241" y="4038982"/>
            <a:ext cx="496726" cy="84508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AD08FAE9-4CF5-4B63-8A6B-DAB4192590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811" y="3988727"/>
            <a:ext cx="900327" cy="945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9999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Introdução</a:t>
            </a:r>
            <a:endParaRPr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9999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AD08FAE9-4CF5-4B63-8A6B-DAB419259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972" y="3583172"/>
            <a:ext cx="996028" cy="104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74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>
              <a:buSzPts val="3200"/>
            </a:pPr>
            <a:r>
              <a:rPr lang="pt-BR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9999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[Se Necessário] Titulo da Imagem</a:t>
            </a:r>
            <a:endParaRPr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9999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600" dirty="0">
                <a:solidFill>
                  <a:srgbClr val="000000"/>
                </a:solidFill>
                <a:latin typeface="+mn-lt"/>
              </a:rPr>
              <a:t>Descrição, em caso de necessitar utilizar imagens na apresentação você deve utilizar este, e/ou o próximo modelo de  slide, alocando-o onde desejar.</a:t>
            </a:r>
            <a:endParaRPr sz="16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AD08FAE9-4CF5-4B63-8A6B-DAB419259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972" y="3583172"/>
            <a:ext cx="996028" cy="1046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000000"/>
                </a:solidFill>
                <a:latin typeface="+mn-lt"/>
              </a:rPr>
              <a:t>[Se necessário] Imagens: Colocar legenda e/ou referência</a:t>
            </a:r>
            <a:endParaRPr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AD08FAE9-4CF5-4B63-8A6B-DAB419259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972" y="3583172"/>
            <a:ext cx="996028" cy="1046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9999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Objetivos</a:t>
            </a:r>
            <a:endParaRPr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9999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AD08FAE9-4CF5-4B63-8A6B-DAB419259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972" y="3583172"/>
            <a:ext cx="996028" cy="104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10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9999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Metodologia</a:t>
            </a:r>
            <a:endParaRPr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9999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AD08FAE9-4CF5-4B63-8A6B-DAB419259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972" y="3583172"/>
            <a:ext cx="996028" cy="104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2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9999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Resultados</a:t>
            </a:r>
            <a:endParaRPr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9999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C9A544CF-1337-45DD-AF62-8F53D30CD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972" y="3583172"/>
            <a:ext cx="996028" cy="104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9999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Conclusões</a:t>
            </a:r>
            <a:endParaRPr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9999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3E43F9B6-BD71-4B5A-8D03-1F552C744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972" y="3583172"/>
            <a:ext cx="996028" cy="104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8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buSzPts val="3200"/>
            </a:pPr>
            <a:r>
              <a:rPr lang="pt-B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9999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Referências</a:t>
            </a:r>
            <a:endParaRPr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9999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Shape 90"/>
          <p:cNvSpPr txBox="1">
            <a:spLocks/>
          </p:cNvSpPr>
          <p:nvPr/>
        </p:nvSpPr>
        <p:spPr>
          <a:xfrm>
            <a:off x="250650" y="771450"/>
            <a:ext cx="8826600" cy="3989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None/>
              <a:defRPr sz="1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None/>
              <a:defRPr sz="1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None/>
              <a:defRPr sz="1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None/>
              <a:defRPr sz="1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None/>
              <a:defRPr sz="1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None/>
              <a:defRPr sz="1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None/>
              <a:defRPr sz="1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None/>
              <a:defRPr sz="1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None/>
              <a:defRPr sz="1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pt-BR" dirty="0">
                <a:solidFill>
                  <a:srgbClr val="000000"/>
                </a:solidFill>
                <a:latin typeface="+mn-lt"/>
              </a:rPr>
              <a:t>Seguindo as normas da ABNT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rial">
  <a:themeElements>
    <a:clrScheme name="Personalizada 4">
      <a:dk1>
        <a:srgbClr val="FFCCCC"/>
      </a:dk1>
      <a:lt1>
        <a:srgbClr val="083C92"/>
      </a:lt1>
      <a:dk2>
        <a:srgbClr val="083C92"/>
      </a:dk2>
      <a:lt2>
        <a:srgbClr val="031E49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0C5ADB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88</Words>
  <Application>Microsoft Office PowerPoint</Application>
  <PresentationFormat>Apresentação na tela (16:9)</PresentationFormat>
  <Paragraphs>14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Material</vt:lpstr>
      <vt:lpstr>TÍTULO: MAIÚSCULO, NEGRITO, CENTRALIZADO, SUBTÍTULO (SE HOUVER) EM MINÚSCULO.</vt:lpstr>
      <vt:lpstr>Introdução</vt:lpstr>
      <vt:lpstr>[Se Necessário] Titulo da Imagem</vt:lpstr>
      <vt:lpstr>Apresentação do PowerPoint</vt:lpstr>
      <vt:lpstr>Objetivos</vt:lpstr>
      <vt:lpstr>Metodologia</vt:lpstr>
      <vt:lpstr>Resultados</vt:lpstr>
      <vt:lpstr>Conclusões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Título: Maiúsculo, negrito, centralizado, subtítulo (se houver) em minúsculo.</dc:title>
  <dc:creator>Adriana</dc:creator>
  <cp:lastModifiedBy>Jacqueline</cp:lastModifiedBy>
  <cp:revision>14</cp:revision>
  <dcterms:modified xsi:type="dcterms:W3CDTF">2019-09-27T02:02:22Z</dcterms:modified>
</cp:coreProperties>
</file>