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6004500" cx="30603825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40">
          <p15:clr>
            <a:srgbClr val="000000"/>
          </p15:clr>
        </p15:guide>
        <p15:guide id="2" pos="9639">
          <p15:clr>
            <a:srgbClr val="000000"/>
          </p15:clr>
        </p15:guide>
      </p15:sldGuideLst>
    </p:ext>
    <p:ext uri="{2D200454-40CA-4A62-9FC3-DE9A4176ACB9}">
      <p15:notes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40" orient="horz"/>
        <p:guide pos="9639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479800" y="514350"/>
            <a:ext cx="2184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479800" y="514350"/>
            <a:ext cx="2184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284412" y="10398125"/>
            <a:ext cx="26035000" cy="21604287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ctrTitle"/>
          </p:nvPr>
        </p:nvSpPr>
        <p:spPr>
          <a:xfrm>
            <a:off x="2295525" y="11185525"/>
            <a:ext cx="26012775" cy="7716838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subTitle"/>
          </p:nvPr>
        </p:nvSpPr>
        <p:spPr>
          <a:xfrm>
            <a:off x="4591050" y="20402550"/>
            <a:ext cx="21421725" cy="92011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ctr">
              <a:spcBef>
                <a:spcPts val="2840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Times New Roman"/>
              <a:buNone/>
              <a:defRPr/>
            </a:lvl1pPr>
            <a:lvl2pPr lvl="1" algn="ctr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Times New Roman"/>
              <a:buNone/>
              <a:defRPr/>
            </a:lvl2pPr>
            <a:lvl3pPr lvl="2" algn="ctr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Times New Roman"/>
              <a:buNone/>
              <a:defRPr/>
            </a:lvl3pPr>
            <a:lvl4pPr lvl="3" algn="ctr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4pPr>
            <a:lvl5pPr lvl="4" algn="ctr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5pPr>
            <a:lvl6pPr lvl="5" algn="ctr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6pPr>
            <a:lvl7pPr lvl="6" algn="ctr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7pPr>
            <a:lvl8pPr lvl="7" algn="ctr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8pPr>
            <a:lvl9pPr lvl="8" algn="ctr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 rot="5400000">
            <a:off x="10665619" y="14348619"/>
            <a:ext cx="28798838" cy="6508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 rot="5400000">
            <a:off x="-2428081" y="7916069"/>
            <a:ext cx="28798838" cy="193738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 rot="5400000">
            <a:off x="4499769" y="8182769"/>
            <a:ext cx="21604287" cy="260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5999163" y="25203150"/>
            <a:ext cx="18361025" cy="2974975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/>
          <p:nvPr>
            <p:ph idx="2" type="pic"/>
          </p:nvPr>
        </p:nvSpPr>
        <p:spPr>
          <a:xfrm>
            <a:off x="5999163" y="3217863"/>
            <a:ext cx="18361025" cy="216027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5999163" y="28178125"/>
            <a:ext cx="18361025" cy="4225925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1530350" y="1433513"/>
            <a:ext cx="10067925" cy="6100762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11964988" y="1433513"/>
            <a:ext cx="17108487" cy="30729237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1530350" y="7534275"/>
            <a:ext cx="10067925" cy="24628475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1530350" y="1441450"/>
            <a:ext cx="27543125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1530350" y="8059738"/>
            <a:ext cx="13522325" cy="3359150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3" name="Google Shape;53;p8"/>
          <p:cNvSpPr txBox="1"/>
          <p:nvPr>
            <p:ph idx="2" type="body"/>
          </p:nvPr>
        </p:nvSpPr>
        <p:spPr>
          <a:xfrm>
            <a:off x="1530350" y="11418888"/>
            <a:ext cx="13522325" cy="207438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4" name="Google Shape;54;p8"/>
          <p:cNvSpPr txBox="1"/>
          <p:nvPr>
            <p:ph idx="3" type="body"/>
          </p:nvPr>
        </p:nvSpPr>
        <p:spPr>
          <a:xfrm>
            <a:off x="15546388" y="8059738"/>
            <a:ext cx="13527087" cy="3359150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5" name="Google Shape;55;p8"/>
          <p:cNvSpPr txBox="1"/>
          <p:nvPr>
            <p:ph idx="4" type="body"/>
          </p:nvPr>
        </p:nvSpPr>
        <p:spPr>
          <a:xfrm>
            <a:off x="15546388" y="11418888"/>
            <a:ext cx="13527087" cy="207438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2284413" y="10398125"/>
            <a:ext cx="12941300" cy="21604288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15378113" y="10398125"/>
            <a:ext cx="12941300" cy="21604288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2417763" y="23136225"/>
            <a:ext cx="26012775" cy="7151688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417763" y="15260638"/>
            <a:ext cx="26012775" cy="7875587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2284412" y="3203575"/>
            <a:ext cx="26035000" cy="5999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1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2284412" y="10398125"/>
            <a:ext cx="26035000" cy="21604287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1130300" lvl="0" marL="457200" marR="0" rtl="0" algn="l">
              <a:spcBef>
                <a:spcPts val="2840"/>
              </a:spcBef>
              <a:spcAft>
                <a:spcPts val="0"/>
              </a:spcAft>
              <a:buClr>
                <a:schemeClr val="dk1"/>
              </a:buClr>
              <a:buSzPts val="14200"/>
              <a:buFont typeface="Times New Roman"/>
              <a:buChar char="•"/>
              <a:defRPr b="0" i="0" sz="14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022350" lvl="1" marL="914400" marR="0" rtl="0" algn="l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Times New Roman"/>
              <a:buChar char="–"/>
              <a:defRPr b="0" i="0" sz="1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914400" lvl="2" marL="1371600" marR="0" rtl="0" algn="l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Times New Roman"/>
              <a:buChar char="•"/>
              <a:defRPr b="0" i="0" sz="10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812800" lvl="3" marL="1828800" marR="0" rtl="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–"/>
              <a:defRPr b="0" i="0" sz="9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812800" lvl="4" marL="2286000" marR="0" rtl="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b="0" i="0" sz="9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812800" lvl="5" marL="2743200" marR="0" rtl="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b="0" i="0" sz="9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812800" lvl="6" marL="3200400" marR="0" rtl="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b="0" i="0" sz="9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812800" lvl="7" marL="3657600" marR="0" rtl="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b="0" i="0" sz="9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812800" lvl="8" marL="4114800" marR="0" rtl="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9200"/>
              <a:buFont typeface="Times New Roman"/>
              <a:buChar char="»"/>
              <a:defRPr b="0" i="0" sz="9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22844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0467975" y="32800925"/>
            <a:ext cx="9667875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21944012" y="32800925"/>
            <a:ext cx="6375400" cy="2406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/>
        </p:nvSpPr>
        <p:spPr>
          <a:xfrm>
            <a:off x="841375" y="1079500"/>
            <a:ext cx="28844875" cy="33916937"/>
          </a:xfrm>
          <a:prstGeom prst="rect">
            <a:avLst/>
          </a:prstGeom>
          <a:noFill/>
          <a:ln cap="flat" cmpd="sng" w="165100">
            <a:solidFill>
              <a:srgbClr val="0066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900112" y="6192837"/>
            <a:ext cx="28844875" cy="18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0125" lIns="80225" spcFirstLastPara="1" rIns="80225" wrap="square" tIns="40125">
            <a:spAutoFit/>
          </a:bodyPr>
          <a:lstStyle/>
          <a:p>
            <a:pPr indent="0" lvl="1" marL="39846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r>
              <a:rPr b="1" i="0" lang="en-US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 DO TRABALHO¹</a:t>
            </a:r>
            <a:endParaRPr b="1" i="0" sz="56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56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052637" y="12241212"/>
            <a:ext cx="12599987" cy="958850"/>
          </a:xfrm>
          <a:prstGeom prst="rect">
            <a:avLst/>
          </a:prstGeom>
          <a:solidFill>
            <a:srgbClr val="0066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9825" lIns="79675" spcFirstLastPara="1" rIns="79675" wrap="square" tIns="39825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</a:pPr>
            <a:r>
              <a:rPr b="1" i="0" lang="en-US" sz="4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458787" y="720725"/>
            <a:ext cx="29610000" cy="34563000"/>
          </a:xfrm>
          <a:prstGeom prst="rect">
            <a:avLst/>
          </a:prstGeom>
          <a:noFill/>
          <a:ln cap="flat" cmpd="sng" w="1905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1614150" y="21642387"/>
            <a:ext cx="793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15836900" y="28259087"/>
            <a:ext cx="13614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26166762" y="13393737"/>
            <a:ext cx="32893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7826037" y="10514012"/>
            <a:ext cx="103298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9111912" y="203454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3488650" y="23834725"/>
            <a:ext cx="22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21302662" y="18002250"/>
            <a:ext cx="22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1958300" y="24555450"/>
            <a:ext cx="230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22248812" y="24698325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22034500" y="25634950"/>
            <a:ext cx="5365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2300287" y="24931687"/>
            <a:ext cx="12319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20504150" y="35212337"/>
            <a:ext cx="29083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20121562" y="14041437"/>
            <a:ext cx="230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6449675" y="12025312"/>
            <a:ext cx="1071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16297275" y="13033375"/>
            <a:ext cx="841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16602075" y="12457112"/>
            <a:ext cx="2301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15760700" y="12098337"/>
            <a:ext cx="12239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15760700" y="13249275"/>
            <a:ext cx="12239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2246312" y="18943637"/>
            <a:ext cx="12430125" cy="2671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0" i="0" lang="en-US" sz="3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1871662" y="23475950"/>
            <a:ext cx="13047662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15836900" y="26787475"/>
            <a:ext cx="13007975" cy="7272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20610512" y="30570487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0" y="17754600"/>
            <a:ext cx="30603825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2052637" y="13124425"/>
            <a:ext cx="12600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2157412" y="18716625"/>
            <a:ext cx="1285875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117" name="Google Shape;117;p13"/>
          <p:cNvSpPr txBox="1"/>
          <p:nvPr/>
        </p:nvSpPr>
        <p:spPr>
          <a:xfrm>
            <a:off x="1943100" y="23717250"/>
            <a:ext cx="131445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118" name="Google Shape;118;p13"/>
          <p:cNvSpPr txBox="1"/>
          <p:nvPr/>
        </p:nvSpPr>
        <p:spPr>
          <a:xfrm>
            <a:off x="2055812" y="22012275"/>
            <a:ext cx="12601575" cy="430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55600" lvl="0" marL="571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571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571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571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571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571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571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16248062" y="24999950"/>
            <a:ext cx="12599987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15192375" y="98425"/>
            <a:ext cx="219075" cy="260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None/>
            </a:pPr>
            <a:r>
              <a:rPr b="0" i="0" lang="en-US" sz="11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2051050" y="17937162"/>
            <a:ext cx="12601575" cy="958850"/>
          </a:xfrm>
          <a:prstGeom prst="rect">
            <a:avLst/>
          </a:prstGeom>
          <a:solidFill>
            <a:srgbClr val="006600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9825" lIns="79675" spcFirstLastPara="1" rIns="79675" wrap="square" tIns="39825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</a:pPr>
            <a:r>
              <a:rPr b="1" i="0" lang="en-US" sz="4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endParaRPr/>
          </a:p>
        </p:txBody>
      </p:sp>
      <p:sp>
        <p:nvSpPr>
          <p:cNvPr id="122" name="Google Shape;122;p13"/>
          <p:cNvSpPr txBox="1"/>
          <p:nvPr/>
        </p:nvSpPr>
        <p:spPr>
          <a:xfrm>
            <a:off x="2052637" y="22105937"/>
            <a:ext cx="12601575" cy="958850"/>
          </a:xfrm>
          <a:prstGeom prst="rect">
            <a:avLst/>
          </a:prstGeom>
          <a:solidFill>
            <a:srgbClr val="006600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9825" lIns="79675" spcFirstLastPara="1" rIns="79675" wrap="square" tIns="39825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</a:pPr>
            <a:r>
              <a:rPr b="1" i="0" lang="en-US" sz="4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MATERIAL E MÉTODOS</a:t>
            </a:r>
            <a:endParaRPr/>
          </a:p>
        </p:txBody>
      </p:sp>
      <p:sp>
        <p:nvSpPr>
          <p:cNvPr id="123" name="Google Shape;123;p13"/>
          <p:cNvSpPr txBox="1"/>
          <p:nvPr/>
        </p:nvSpPr>
        <p:spPr>
          <a:xfrm>
            <a:off x="16309975" y="12169775"/>
            <a:ext cx="12599987" cy="958850"/>
          </a:xfrm>
          <a:prstGeom prst="rect">
            <a:avLst/>
          </a:prstGeom>
          <a:solidFill>
            <a:srgbClr val="0066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9825" lIns="79675" spcFirstLastPara="1" rIns="79675" wrap="square" tIns="39825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</a:pPr>
            <a:r>
              <a:rPr b="1" i="0" lang="en-US" sz="4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/>
          </a:p>
        </p:txBody>
      </p:sp>
      <p:sp>
        <p:nvSpPr>
          <p:cNvPr id="124" name="Google Shape;124;p13"/>
          <p:cNvSpPr txBox="1"/>
          <p:nvPr/>
        </p:nvSpPr>
        <p:spPr>
          <a:xfrm>
            <a:off x="16094075" y="21026437"/>
            <a:ext cx="12599987" cy="958850"/>
          </a:xfrm>
          <a:prstGeom prst="rect">
            <a:avLst/>
          </a:prstGeom>
          <a:solidFill>
            <a:srgbClr val="006600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9825" lIns="79675" spcFirstLastPara="1" rIns="79675" wrap="square" tIns="39825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</a:pPr>
            <a:r>
              <a:rPr b="1" i="0" lang="en-US" sz="4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CONCLUSÕES</a:t>
            </a:r>
            <a:endParaRPr/>
          </a:p>
        </p:txBody>
      </p:sp>
      <p:sp>
        <p:nvSpPr>
          <p:cNvPr id="125" name="Google Shape;125;p13"/>
          <p:cNvSpPr txBox="1"/>
          <p:nvPr/>
        </p:nvSpPr>
        <p:spPr>
          <a:xfrm>
            <a:off x="16309975" y="31972250"/>
            <a:ext cx="12601575" cy="958850"/>
          </a:xfrm>
          <a:prstGeom prst="rect">
            <a:avLst/>
          </a:prstGeom>
          <a:solidFill>
            <a:srgbClr val="006600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9825" lIns="79675" spcFirstLastPara="1" rIns="79675" wrap="square" tIns="39825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</a:pPr>
            <a:r>
              <a:rPr b="1" i="0" lang="en-US" sz="4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AGRADECIMENTOS</a:t>
            </a:r>
            <a:endParaRPr/>
          </a:p>
        </p:txBody>
      </p:sp>
      <p:sp>
        <p:nvSpPr>
          <p:cNvPr id="126" name="Google Shape;126;p13"/>
          <p:cNvSpPr txBox="1"/>
          <p:nvPr/>
        </p:nvSpPr>
        <p:spPr>
          <a:xfrm>
            <a:off x="16309975" y="26657300"/>
            <a:ext cx="12599987" cy="930275"/>
          </a:xfrm>
          <a:prstGeom prst="rect">
            <a:avLst/>
          </a:prstGeom>
          <a:solidFill>
            <a:srgbClr val="006600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9825" lIns="79675" spcFirstLastPara="1" rIns="79675" wrap="square" tIns="39825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</a:pPr>
            <a:r>
              <a:rPr b="1" i="0" lang="en-US" sz="4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/>
          </a:p>
        </p:txBody>
      </p:sp>
      <p:pic>
        <p:nvPicPr>
          <p:cNvPr descr="F:\Backup Léo\Lote 1\Designer\SIMPA\logodzo.png" id="127" name="Google Shape;12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65839" y="1562076"/>
            <a:ext cx="3026441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:\Backup Léo\Lote 1\Designer\ZOOTEC\Expand Zootec\Slide\C.png" id="128" name="Google Shape;12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330150" y="1655762"/>
            <a:ext cx="3605212" cy="270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3"/>
          <p:cNvSpPr txBox="1"/>
          <p:nvPr/>
        </p:nvSpPr>
        <p:spPr>
          <a:xfrm>
            <a:off x="1516912" y="7322199"/>
            <a:ext cx="27493800" cy="45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PRIMEIRO AUTOR NOME COMPLETO POR EXTENSO</a:t>
            </a:r>
            <a:r>
              <a:rPr b="1" baseline="3000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SEGUNDO AUTOR NOME COMPLETO POR EXTENSO</a:t>
            </a:r>
            <a:r>
              <a:rPr b="1" baseline="3000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TERCEIRO AUTOR NOME COMPLETO POR EXTENSO</a:t>
            </a:r>
            <a:r>
              <a:rPr b="1" baseline="3000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QUARTO AUTOR NOME POR EXTENSO</a:t>
            </a:r>
            <a:r>
              <a:rPr b="1" baseline="3000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1" i="0" sz="4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t/>
            </a:r>
            <a:endParaRPr b="1" baseline="3000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t/>
            </a:r>
            <a:endParaRPr b="1" baseline="3000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baseline="3000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Informações sobre o trabalho – por ex. Parte de doutorado do primeiro autor, financiada pela FAPEMIG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baseline="3000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Informações sobre autores e filiação - ex. Doutorando do Programa de Pós-Graduação em Ciência Animal – UFBRASIL. Bolsista da CNPq. e-mail: email2@ufvjm.edu.br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baseline="3000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Informações sobre os autores e filiação - ex. Departamento de Zootecnia - UFVJM Bolsista do CNPq/Capes. e-mail: email3@ ufvjm.edu.br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baseline="3000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1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Informações sobre os autores e filiação - ex. Departamento de Zootecnia - UEUF. Bolsista do CNPq/Capes. e-mail: algumemail4@ ufvjm.edu.br </a:t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2027237" y="18932525"/>
            <a:ext cx="12599987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24860250" y="19913600"/>
            <a:ext cx="13007975" cy="2511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825" lIns="91675" spcFirstLastPara="1" rIns="91675" wrap="square" tIns="458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13"/>
          <p:cNvSpPr txBox="1"/>
          <p:nvPr/>
        </p:nvSpPr>
        <p:spPr>
          <a:xfrm>
            <a:off x="16371887" y="34236025"/>
            <a:ext cx="12601575" cy="615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endParaRPr/>
          </a:p>
        </p:txBody>
      </p:sp>
      <p:pic>
        <p:nvPicPr>
          <p:cNvPr id="133" name="Google Shape;133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81126" y="3671876"/>
            <a:ext cx="4395877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438638" y="1435275"/>
            <a:ext cx="10329874" cy="48104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presentação em branco">
  <a:themeElements>
    <a:clrScheme name="Apresentação em br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