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38" autoAdjust="0"/>
  </p:normalViewPr>
  <p:slideViewPr>
    <p:cSldViewPr snapToGrid="0">
      <p:cViewPr>
        <p:scale>
          <a:sx n="30" d="100"/>
          <a:sy n="30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79311-691F-4A14-AADA-71C72D234EF5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6B1EF-41F8-473B-8BE5-A0A3814668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444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C8162293-6B33-422D-9436-5C0459DEB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88" y="741363"/>
            <a:ext cx="2500312" cy="3657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785" tIns="44892" rIns="89785" bIns="44892" anchor="ctr"/>
          <a:lstStyle>
            <a:lvl1pPr defTabSz="4413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413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413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413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413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1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F8A9110-6A0E-418B-9F46-A5153F36A75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66750" y="4632325"/>
            <a:ext cx="5332413" cy="4389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58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09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6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6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97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88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98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50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96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2C5E2-D61E-4F3C-AAEA-777561F29831}" type="datetimeFigureOut">
              <a:rPr lang="pt-BR" smtClean="0"/>
              <a:t>27/10/2019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42CF-6A7A-4266-B77B-4472EC2825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72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>
            <a:extLst>
              <a:ext uri="{FF2B5EF4-FFF2-40B4-BE49-F238E27FC236}">
                <a16:creationId xmlns:a16="http://schemas.microsoft.com/office/drawing/2014/main" id="{AE3EC442-E5AA-46CE-94BA-725E6A3DE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16743" t="63377" r="32281" b="23550"/>
          <a:stretch>
            <a:fillRect/>
          </a:stretch>
        </p:blipFill>
        <p:spPr bwMode="auto">
          <a:xfrm>
            <a:off x="1" y="41645482"/>
            <a:ext cx="32399288" cy="15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3">
            <a:extLst>
              <a:ext uri="{FF2B5EF4-FFF2-40B4-BE49-F238E27FC236}">
                <a16:creationId xmlns:a16="http://schemas.microsoft.com/office/drawing/2014/main" id="{751EEFE2-859D-47B1-8A4E-1929BDB8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398" y="842915"/>
            <a:ext cx="21528097" cy="1051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31937" tIns="215968" rIns="431937" bIns="215968">
            <a:spAutoFit/>
          </a:bodyPr>
          <a:lstStyle/>
          <a:p>
            <a:pPr algn="ctr">
              <a:spcBef>
                <a:spcPts val="5312"/>
              </a:spcBef>
              <a:buClr>
                <a:srgbClr val="FFFFFF"/>
              </a:buClr>
              <a:buSzPct val="100000"/>
              <a:tabLst>
                <a:tab pos="0" algn="l"/>
                <a:tab pos="447630" algn="l"/>
                <a:tab pos="896848" algn="l"/>
                <a:tab pos="1346065" algn="l"/>
                <a:tab pos="1795283" algn="l"/>
                <a:tab pos="2244501" algn="l"/>
                <a:tab pos="2693719" algn="l"/>
                <a:tab pos="3142936" algn="l"/>
                <a:tab pos="3592154" algn="l"/>
                <a:tab pos="4041371" algn="l"/>
                <a:tab pos="4490589" algn="l"/>
                <a:tab pos="4939806" algn="l"/>
                <a:tab pos="5389024" algn="l"/>
                <a:tab pos="5838241" algn="l"/>
                <a:tab pos="6287459" algn="l"/>
                <a:tab pos="6736676" algn="l"/>
                <a:tab pos="7185894" algn="l"/>
                <a:tab pos="7635111" algn="l"/>
                <a:tab pos="8084329" algn="l"/>
                <a:tab pos="8533547" algn="l"/>
                <a:tab pos="8982765" algn="l"/>
                <a:tab pos="9409759" algn="l"/>
                <a:tab pos="10133587" algn="l"/>
                <a:tab pos="10857414" algn="l"/>
                <a:tab pos="11581242" algn="l"/>
                <a:tab pos="12305069" algn="l"/>
                <a:tab pos="13028897" algn="l"/>
                <a:tab pos="13752725" algn="l"/>
                <a:tab pos="14476552" algn="l"/>
                <a:tab pos="15200380" algn="l"/>
                <a:tab pos="15924207" algn="l"/>
                <a:tab pos="16648035" algn="l"/>
              </a:tabLst>
              <a:defRPr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15C6D125-A89F-4E06-B50D-24E3ADFEF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398" y="2413909"/>
            <a:ext cx="21528097" cy="191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37" tIns="215968" rIns="431937" bIns="215968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</a:pPr>
            <a:r>
              <a:rPr lang="pt-BR" altLang="pt-BR" sz="3200" b="1" dirty="0">
                <a:solidFill>
                  <a:schemeClr val="tx1"/>
                </a:solidFill>
              </a:rPr>
              <a:t>AUTORES/ORIENTADOR: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pt-BR" altLang="pt-BR" sz="3200" b="1" dirty="0">
                <a:solidFill>
                  <a:schemeClr val="tx1"/>
                </a:solidFill>
              </a:rPr>
              <a:t>DEVE SER COLOCADO O NOME COMPLETO E O NOME DO AUTOR PRINCIPAL DEVERÁ ESTAR SUBLINHADO</a:t>
            </a:r>
          </a:p>
        </p:txBody>
      </p:sp>
      <p:sp>
        <p:nvSpPr>
          <p:cNvPr id="22533" name="AutoShape 17" descr="data:image/jpg;base64,/9j/4AAQSkZJRgABAQAAAQABAAD/2wCEAAkGBhQQERQUEBIVFRATGBgXGBYWGBgfHRoWHBcbFCAcHhccIDIjICEvGiMXJDQgJysqODgsGSAxQTA2NSctOCkBCQoKDQwOGQ8PGikfHiQvLi0wLC81LzI1MSo1KiksNSwsLzQsNDUxLDEtMDIsNTIuNSwsKSwsLyw0LTQpLCw1Kf/AABEIADwAhwMBIgACEQEDEQH/xAAcAAACAwEBAQEAAAAAAAAAAAAABwQFBggDAQL/xAA/EAACAQMCAwUEBQoGAwAAAAABAgMABBEFEgYhMQcTIkFRMmFxgRQjUpGyFTZCYnJzgqHR8DN0krPBwiQ1Q//EABsBAQACAwEBAAAAAAAAAAAAAAADBAECBgUH/8QAIxEAAwABAwQCAwAAAAAAAAAAAAECAwQRIQUSMUEiUXGBof/aAAwDAQACEQMRAD8AeNFFRNS1WK2TfM4VfL1J9AOpNYbS5YJdZfj7i19NhjkjjVy8mwhiRy2M3Ij4VVX/AGmHOIIRj7Uh6/wr/WqPtJ1RrnS7WVwoZpzkLnHJJB5k1XrPNJqXyWdCoy6iYrlMm6Z23RMQLi2eMfaRg4+JBAP3ZreaNr8F4m+2lWRR1x1U+jKeY+dcyVL0vVZbWUSwOUkXoR6ehHQj3GoZ1FLzydFqOj4aW+L4v+HUFFZfgTjdNSiOQEuY8d4g6ftL+qf5Hl6Z1FXppUt0cxlxXitxa2aCiiiskYUUUUAUUUUAUUUUAUUUUBG1HUFt4mkk9lBk46n3D3k8qT+r6vJdSmSU8z0XyVfQf1862nabeERwxjo7Mx+CAAD72B+VL6vN1WRuu36IMj52CrHjP/01n+/b8MtevDnD7Xku1TtRRl3xnAPQAep5/cfStxrHZ/DcWiWxkkVYmLo42k7iGHMYwRzPLl8a1wY6abRa6faxZ5yV4Rz5RVlxFoMljcPBLjcuCGHRlPRh/T1BFVtaNbH0GaVpVPKZZ8Oa69jcxzp+gfEv2kPtL8x/PBrpO2uVkRXQ5RwGU+qkZB+6uWaffZnqWdKiZ+kIkU/sox/64q1pq5cng9bwrtnL78Gwoqvj1uM2v0o5EXd975E7du7yPM48q+vrKCBZwGKOE2qB4iXZUVceR3EDn0q6cyT6KizagEjWR1YBig2keIF2VACPiRn515pq6GKKUbtk3d7eXP6zG3I8uozQE6ioGraylsoZwxB3HwgHCqpdmPPoFBPLnX61LVo7fu+8J+skWNcDPiY7Rn3Zxk+WaAm0VX6rrSWxTeGPeHGVHQcgSefTmOlfu81RYpIY2B3TFgvTHhG45yf5CgJtFFFAQr/RobggzRq5XIGfLPX/AIpOahx/DFNLH+S4Pq5HT/Fb9Fyn2PdTwpE9rvCzW92blRmC5OSfJZcYKn4gbh/F6VZ0uLDdtZEmaWvZt+zHjGG7M0aW8dvINrhUYnevsk8wOhx/qHvrf1ynZXrwyLJC7JIhyrKcEH+/KuiOz7WJbvT4pp2DSsWBIAGcOVHIcugqTU6ZYvlPC+hFb8GO1TtN0C7cNc+NwNoZ4ZOQyTjp0yT99W99Z6HDaLePHB9FfG1wGO4nPJVHMnkeWPI+lJ/grWiumX9smnz3UlwSFeOLekZKbQWYAkEe0AB5DpU3iDRJraw0O0ulKd5PO7xnyDSxAAj12u3L9Y1Qcy/RZnPllbKml+WMbhi70HUpDFbQxmUDIR43UkDrjPXFaPh/WLAzT6darteDcZI9jBcEhT4jyPUVguPUEPEulNEArMEU4AHh7x4/wnHwHuqRwJ+c2rfsH8cdFKXhGKzZLW1U3+zdarxLZw3MOnzf4s4Uxx7GKlQxC5PTqh5H0qt4o480vTv/ABLlwMjnEiM20HxDO32TnmOeeh9KynHP506X+7T/AHJ68OzmITcQ6uZVDH6xfEAfCZQmOfltGPhWxEM3Rry01C0U25WS1ICgDI2lSCBjkVYEA+R5A1UaZxrp19MdPiYl48gIFdQO6IHhcY6Y5YPlXiNIg4d0u7a2LlVDyjvDu+tKLGo5AciwSk9otuul/kW/yu6SSQTncCQjPtBIznPdFz8VFAOfjbjbTrOSOHUC2/AlUBHYYyycyvLqGBU/dUzijiCxhtY7m8w1u+0RnYWP1i5GFHPO2lx2p6V9L161g85rKVB+0Vudp+TbT8qr49R/KVrw/anB+sdpQT+hbHbzHvQN19KAY1zx7ps9mL6Qs1tDMEDGN8iXAPsdSOY933V4WHatpN7PCizkTBsRl1kTxN4cbunP0PLpSltPzTn/AM8PwR1L1ZJtXg0y2tdNnjeJUDXLxbVI2qMhwMbORbJPpyzQHRlFfBRQH2o+oafHcRtFMivE4wysORH9+dSKKJ7AUeudhx3FrKcbT/8AObPL4SKDn5j51u+A9DksrGKCbb3iF87Tkc3LDnj0NaGip7z3c9tGqlIXXYzwZc6ZDcJdqqtJIrLtcNyC48vfUrtZ4Gl1OCFrVlF1bPvj3cgQcZG7yOQp5/Zrd0VAbCp0nhHUb7VYL/VIoYEtVwkcbbtzAsQepx4mJyT5AVEuOFNYtdWvLywhgZbgkDvXX2Mqc4yCDkU4aKAVd1wfqFzqumXtxHEO4iUT7XGA4klY7VzzGGWvHU+D9SsNUubzS4oZ0u1IZZGwUYkMTjIz4hnqeRxTaooBJP2UX8Wim0j2Pc3M6yzfWYCIqgKu4+0cgEkevuqbxZ2C2/0LGnxn6auzxPI2G6BupwPM04KKAVr8GX0up6Vdyxpi2t0jnPeKSJB3oOPte0pz76j8JdmNza6rcTyBfoqi4+j4YZzK3LwjmvImm1RQCUt+y++GgSWRjT6S10JQveLjZtQZ3dM5B5U1+FrB4LK2ilAEkUMaMAcjcqgHn586tKKAKKKKA//Z">
            <a:extLst>
              <a:ext uri="{FF2B5EF4-FFF2-40B4-BE49-F238E27FC236}">
                <a16:creationId xmlns:a16="http://schemas.microsoft.com/office/drawing/2014/main" id="{7F664DA5-28CA-4E7A-B877-E70B0BA4F9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4600" y="-273803"/>
            <a:ext cx="1446000" cy="57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pt-BR"/>
          </a:p>
        </p:txBody>
      </p:sp>
      <p:sp>
        <p:nvSpPr>
          <p:cNvPr id="7" name="Retângulo de cantos arredondados 6">
            <a:extLst>
              <a:ext uri="{FF2B5EF4-FFF2-40B4-BE49-F238E27FC236}">
                <a16:creationId xmlns:a16="http://schemas.microsoft.com/office/drawing/2014/main" id="{7950A187-9C02-4674-87BF-0D51EADB02B6}"/>
              </a:ext>
            </a:extLst>
          </p:cNvPr>
          <p:cNvSpPr/>
          <p:nvPr/>
        </p:nvSpPr>
        <p:spPr>
          <a:xfrm>
            <a:off x="1223783" y="7200636"/>
            <a:ext cx="14183815" cy="13682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22537" name="CaixaDeTexto 7">
            <a:extLst>
              <a:ext uri="{FF2B5EF4-FFF2-40B4-BE49-F238E27FC236}">
                <a16:creationId xmlns:a16="http://schemas.microsoft.com/office/drawing/2014/main" id="{5722CE5B-42FC-4039-9881-7AF501CEE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783" y="9072023"/>
            <a:ext cx="14183815" cy="871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sz="4000" dirty="0">
                <a:solidFill>
                  <a:schemeClr val="tx1"/>
                </a:solidFill>
              </a:rPr>
              <a:t>TEXTO</a:t>
            </a:r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</p:txBody>
      </p:sp>
      <p:sp>
        <p:nvSpPr>
          <p:cNvPr id="22539" name="CaixaDeTexto 25">
            <a:extLst>
              <a:ext uri="{FF2B5EF4-FFF2-40B4-BE49-F238E27FC236}">
                <a16:creationId xmlns:a16="http://schemas.microsoft.com/office/drawing/2014/main" id="{B206FFB2-7D98-4B52-AA4E-B520AE6BE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518" y="17527874"/>
            <a:ext cx="14183815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sz="4000" dirty="0">
                <a:solidFill>
                  <a:schemeClr val="tx1"/>
                </a:solidFill>
              </a:rPr>
              <a:t>TEXTO</a:t>
            </a:r>
            <a:endParaRPr lang="pt-BR" altLang="pt-BR" sz="7200" dirty="0">
              <a:solidFill>
                <a:schemeClr val="tx1"/>
              </a:solidFill>
            </a:endParaRPr>
          </a:p>
          <a:p>
            <a:pPr algn="just" eaLnBrk="1" hangingPunct="1"/>
            <a:endParaRPr lang="pt-BR" altLang="pt-BR" sz="72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</p:txBody>
      </p:sp>
      <p:sp>
        <p:nvSpPr>
          <p:cNvPr id="31" name="Retângulo de cantos arredondados 30">
            <a:extLst>
              <a:ext uri="{FF2B5EF4-FFF2-40B4-BE49-F238E27FC236}">
                <a16:creationId xmlns:a16="http://schemas.microsoft.com/office/drawing/2014/main" id="{94622C19-8CE9-4510-A1B0-43E6AA0199E2}"/>
              </a:ext>
            </a:extLst>
          </p:cNvPr>
          <p:cNvSpPr/>
          <p:nvPr/>
        </p:nvSpPr>
        <p:spPr>
          <a:xfrm>
            <a:off x="1063586" y="36337641"/>
            <a:ext cx="29951722" cy="13682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22541" name="CaixaDeTexto 31">
            <a:extLst>
              <a:ext uri="{FF2B5EF4-FFF2-40B4-BE49-F238E27FC236}">
                <a16:creationId xmlns:a16="http://schemas.microsoft.com/office/drawing/2014/main" id="{69E3F04D-F28C-40B5-9CD1-BAD239D33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586" y="38148054"/>
            <a:ext cx="29951722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dirty="0">
                <a:solidFill>
                  <a:schemeClr val="tx1"/>
                </a:solidFill>
              </a:rPr>
              <a:t>TEXTO</a:t>
            </a:r>
          </a:p>
          <a:p>
            <a:pPr eaLnBrk="1" hangingPunct="1"/>
            <a:endParaRPr lang="pt-BR" altLang="pt-BR" sz="2000" dirty="0">
              <a:solidFill>
                <a:schemeClr val="tx1"/>
              </a:solidFill>
            </a:endParaRPr>
          </a:p>
          <a:p>
            <a:pPr eaLnBrk="1" hangingPunct="1"/>
            <a:r>
              <a:rPr lang="pt-BR" altLang="pt-BR" sz="2000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pt-BR" altLang="pt-BR" sz="3200" dirty="0">
              <a:solidFill>
                <a:schemeClr val="tx1"/>
              </a:solidFill>
            </a:endParaRPr>
          </a:p>
        </p:txBody>
      </p:sp>
      <p:sp>
        <p:nvSpPr>
          <p:cNvPr id="37" name="Retângulo de cantos arredondados 36">
            <a:extLst>
              <a:ext uri="{FF2B5EF4-FFF2-40B4-BE49-F238E27FC236}">
                <a16:creationId xmlns:a16="http://schemas.microsoft.com/office/drawing/2014/main" id="{0ABEE0A4-FCE7-4CA1-9F1D-297F037A4281}"/>
              </a:ext>
            </a:extLst>
          </p:cNvPr>
          <p:cNvSpPr/>
          <p:nvPr/>
        </p:nvSpPr>
        <p:spPr>
          <a:xfrm>
            <a:off x="16912441" y="28265114"/>
            <a:ext cx="14183815" cy="13682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CONCLUSÕES</a:t>
            </a:r>
          </a:p>
        </p:txBody>
      </p:sp>
      <p:sp>
        <p:nvSpPr>
          <p:cNvPr id="22544" name="CaixaDeTexto 37">
            <a:extLst>
              <a:ext uri="{FF2B5EF4-FFF2-40B4-BE49-F238E27FC236}">
                <a16:creationId xmlns:a16="http://schemas.microsoft.com/office/drawing/2014/main" id="{B6D17287-ED08-4FFB-AE1C-D58D7CFD2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1691" y="29928708"/>
            <a:ext cx="14183815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sz="4000" dirty="0">
                <a:solidFill>
                  <a:schemeClr val="tx1"/>
                </a:solidFill>
              </a:rPr>
              <a:t>TEXTO</a:t>
            </a:r>
          </a:p>
          <a:p>
            <a:pPr algn="just"/>
            <a:r>
              <a:rPr lang="pt-BR" sz="4000" dirty="0">
                <a:solidFill>
                  <a:schemeClr val="tx1"/>
                </a:solidFill>
              </a:rPr>
              <a:t> </a:t>
            </a: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</p:txBody>
      </p:sp>
      <p:sp>
        <p:nvSpPr>
          <p:cNvPr id="39" name="Retângulo de cantos arredondados 38">
            <a:extLst>
              <a:ext uri="{FF2B5EF4-FFF2-40B4-BE49-F238E27FC236}">
                <a16:creationId xmlns:a16="http://schemas.microsoft.com/office/drawing/2014/main" id="{A242951B-19E4-46C1-842C-F52629DD18F5}"/>
              </a:ext>
            </a:extLst>
          </p:cNvPr>
          <p:cNvSpPr/>
          <p:nvPr/>
        </p:nvSpPr>
        <p:spPr>
          <a:xfrm>
            <a:off x="16773886" y="7200636"/>
            <a:ext cx="14183815" cy="13682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22546" name="CaixaDeTexto 39">
            <a:extLst>
              <a:ext uri="{FF2B5EF4-FFF2-40B4-BE49-F238E27FC236}">
                <a16:creationId xmlns:a16="http://schemas.microsoft.com/office/drawing/2014/main" id="{527AD289-6B23-4EEE-9BE0-EA0E20C86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3885" y="9072023"/>
            <a:ext cx="14183815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</p:txBody>
      </p:sp>
      <p:sp>
        <p:nvSpPr>
          <p:cNvPr id="20" name="Retângulo de cantos arredondados 24">
            <a:extLst>
              <a:ext uri="{FF2B5EF4-FFF2-40B4-BE49-F238E27FC236}">
                <a16:creationId xmlns:a16="http://schemas.microsoft.com/office/drawing/2014/main" id="{4D252261-7E96-44C5-A08D-D8AA530CE974}"/>
              </a:ext>
            </a:extLst>
          </p:cNvPr>
          <p:cNvSpPr/>
          <p:nvPr/>
        </p:nvSpPr>
        <p:spPr>
          <a:xfrm>
            <a:off x="1221518" y="15657874"/>
            <a:ext cx="14185900" cy="13668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24" name="Retângulo de cantos arredondados 24">
            <a:extLst>
              <a:ext uri="{FF2B5EF4-FFF2-40B4-BE49-F238E27FC236}">
                <a16:creationId xmlns:a16="http://schemas.microsoft.com/office/drawing/2014/main" id="{0FA57F6C-4B3F-4A62-9857-687C7B899C37}"/>
              </a:ext>
            </a:extLst>
          </p:cNvPr>
          <p:cNvSpPr/>
          <p:nvPr/>
        </p:nvSpPr>
        <p:spPr>
          <a:xfrm>
            <a:off x="1221518" y="20017183"/>
            <a:ext cx="14185900" cy="13668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MÉTODOS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CF3BC1B-CA0E-44A4-9E25-2C4DC1B01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433" y="22092318"/>
            <a:ext cx="141859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sz="4000" dirty="0">
                <a:solidFill>
                  <a:schemeClr val="tx1"/>
                </a:solidFill>
              </a:rPr>
              <a:t>TEXTO</a:t>
            </a:r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  <a:p>
            <a:pPr eaLnBrk="1" hangingPunct="1"/>
            <a:endParaRPr lang="pt-BR" altLang="pt-BR" sz="4000" dirty="0">
              <a:solidFill>
                <a:schemeClr val="tx1"/>
              </a:solidFill>
            </a:endParaRPr>
          </a:p>
        </p:txBody>
      </p:sp>
      <p:pic>
        <p:nvPicPr>
          <p:cNvPr id="8" name="Imagem 7" descr="Uma imagem contendo flor&#10;&#10;Descrição gerada automaticamente">
            <a:extLst>
              <a:ext uri="{FF2B5EF4-FFF2-40B4-BE49-F238E27FC236}">
                <a16:creationId xmlns:a16="http://schemas.microsoft.com/office/drawing/2014/main" id="{A0EA8260-ACB4-4779-ABF0-89FA6C39B92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48" b="33924"/>
          <a:stretch/>
        </p:blipFill>
        <p:spPr>
          <a:xfrm>
            <a:off x="-653256" y="459754"/>
            <a:ext cx="10287000" cy="2430663"/>
          </a:xfrm>
          <a:prstGeom prst="rect">
            <a:avLst/>
          </a:prstGeom>
        </p:spPr>
      </p:pic>
      <p:sp>
        <p:nvSpPr>
          <p:cNvPr id="41" name="CaixaDeTexto 231">
            <a:extLst>
              <a:ext uri="{FF2B5EF4-FFF2-40B4-BE49-F238E27FC236}">
                <a16:creationId xmlns:a16="http://schemas.microsoft.com/office/drawing/2014/main" id="{02C1EAED-175A-424C-B0B0-4C13C43301A5}"/>
              </a:ext>
            </a:extLst>
          </p:cNvPr>
          <p:cNvSpPr txBox="1"/>
          <p:nvPr/>
        </p:nvSpPr>
        <p:spPr>
          <a:xfrm>
            <a:off x="26171625" y="679290"/>
            <a:ext cx="6227663" cy="2430663"/>
          </a:xfrm>
          <a:prstGeom prst="rect">
            <a:avLst/>
          </a:prstGeom>
          <a:noFill/>
        </p:spPr>
        <p:txBody>
          <a:bodyPr wrap="square" lIns="212596" tIns="106298" rIns="212596" bIns="106298" anchor="ctr">
            <a:spAutoFit/>
          </a:bodyPr>
          <a:lstStyle/>
          <a:p>
            <a:pPr algn="ctr">
              <a:defRPr/>
            </a:pPr>
            <a:r>
              <a:rPr lang="pt-BR" sz="3600" b="1" dirty="0">
                <a:latin typeface="Arial"/>
                <a:cs typeface="Arial"/>
              </a:rPr>
              <a:t>Nome ou Logotipo da instituição de origem,</a:t>
            </a:r>
          </a:p>
          <a:p>
            <a:pPr algn="ctr">
              <a:defRPr/>
            </a:pPr>
            <a:r>
              <a:rPr lang="pt-BR" sz="3600" b="1" dirty="0">
                <a:latin typeface="Arial"/>
                <a:cs typeface="Arial"/>
              </a:rPr>
              <a:t>Logotipo da Liga Acadêmica (caso haja)</a:t>
            </a:r>
            <a:endParaRPr lang="en-US" sz="28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50</Words>
  <Application>Microsoft Office PowerPoint</Application>
  <PresentationFormat>Personalizar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Ingrid Albuquerque Self</dc:creator>
  <cp:lastModifiedBy>Ingrid Albuquerque Self</cp:lastModifiedBy>
  <cp:revision>18</cp:revision>
  <dcterms:created xsi:type="dcterms:W3CDTF">2018-11-14T22:09:15Z</dcterms:created>
  <dcterms:modified xsi:type="dcterms:W3CDTF">2019-10-27T22:05:15Z</dcterms:modified>
</cp:coreProperties>
</file>