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</p:sldIdLst>
  <p:sldSz cy="43206975" cx="32404050"/>
  <p:notesSz cx="10018700" cy="6886575"/>
  <p:embeddedFontLst>
    <p:embeddedFont>
      <p:font typeface="Book Antiqua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:go="http://customooxmlschemas.google.com/" r:id="rId12" roundtripDataSignature="AMtx7mjy/otpINTjixFkW75cCS4LLhTC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769A407-F5EE-4E36-AD02-16ADBC56C9F8}">
  <a:tblStyle styleId="{7769A407-F5EE-4E36-AD02-16ADBC56C9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  <a:tcStyle>
        <a:fill>
          <a:solidFill>
            <a:srgbClr val="CCCCCC"/>
          </a:solidFill>
        </a:fill>
      </a:tcStyle>
    </a:band1H>
    <a:band2H>
      <a:tcTxStyle/>
    </a:band2H>
    <a:band1V>
      <a:tcTxStyle/>
      <a:tcStyle>
        <a:fill>
          <a:solidFill>
            <a:srgbClr val="CCCCCC"/>
          </a:solidFill>
        </a:fill>
      </a:tcStyle>
    </a:band1V>
    <a:band2V>
      <a:tcTxStyle/>
    </a:band2V>
    <a:lastCol>
      <a:tcTxStyle b="on"/>
    </a:lastCol>
    <a:firstCol>
      <a:tcTxStyle b="on"/>
    </a:firstCol>
    <a:lastRow>
      <a:tcTxStyle b="on"/>
      <a:tcStyle>
        <a:tcBdr>
          <a:top>
            <a:ln cap="flat" cmpd="sng" w="63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a:top>
        </a:tcBdr>
      </a:tcStyle>
    </a:lastRow>
    <a:seCell>
      <a:tcTxStyle/>
    </a:seCell>
    <a:swCell>
      <a:tcTxStyle/>
    </a:swCell>
    <a:firstRow>
      <a:tcTxStyle b="on"/>
      <a:tcStyle>
        <a:tcBdr>
          <a:bottom>
            <a:ln cap="flat" cmpd="sng" w="63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a:bottom>
        </a:tcBdr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11" Type="http://schemas.openxmlformats.org/officeDocument/2006/relationships/font" Target="fonts/BookAntiqua-boldItalic.fntdata"/><Relationship Id="rId10" Type="http://schemas.openxmlformats.org/officeDocument/2006/relationships/font" Target="fonts/BookAntiqua-italic.fntdata"/><Relationship Id="rId12" Type="http://customschemas.google.com/relationships/presentationmetadata" Target="metadata"/><Relationship Id="rId9" Type="http://schemas.openxmlformats.org/officeDocument/2006/relationships/font" Target="fonts/BookAntiqua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BookAntiqu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10018712" cy="6886575"/>
          </a:xfrm>
          <a:prstGeom prst="roundRect">
            <a:avLst>
              <a:gd fmla="val 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10018712" cy="6886575"/>
          </a:xfrm>
          <a:prstGeom prst="roundRect">
            <a:avLst>
              <a:gd fmla="val 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10018712" cy="6886575"/>
          </a:xfrm>
          <a:prstGeom prst="roundRect">
            <a:avLst>
              <a:gd fmla="val 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Google Shape;6;n"/>
          <p:cNvSpPr/>
          <p:nvPr/>
        </p:nvSpPr>
        <p:spPr>
          <a:xfrm>
            <a:off x="0" y="0"/>
            <a:ext cx="10018712" cy="6886575"/>
          </a:xfrm>
          <a:prstGeom prst="roundRect">
            <a:avLst>
              <a:gd fmla="val 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7;n"/>
          <p:cNvSpPr txBox="1"/>
          <p:nvPr/>
        </p:nvSpPr>
        <p:spPr>
          <a:xfrm>
            <a:off x="0" y="0"/>
            <a:ext cx="4341812" cy="3444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8;n"/>
          <p:cNvSpPr txBox="1"/>
          <p:nvPr/>
        </p:nvSpPr>
        <p:spPr>
          <a:xfrm>
            <a:off x="5678487" y="0"/>
            <a:ext cx="4341812" cy="3444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9;n"/>
          <p:cNvSpPr/>
          <p:nvPr>
            <p:ph idx="2" type="sldImg"/>
          </p:nvPr>
        </p:nvSpPr>
        <p:spPr>
          <a:xfrm>
            <a:off x="4040187" y="515937"/>
            <a:ext cx="1933575" cy="360902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sq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" name="Google Shape;10;n"/>
          <p:cNvSpPr txBox="1"/>
          <p:nvPr>
            <p:ph idx="1" type="body"/>
          </p:nvPr>
        </p:nvSpPr>
        <p:spPr>
          <a:xfrm>
            <a:off x="1336675" y="3271837"/>
            <a:ext cx="7340600" cy="3094037"/>
          </a:xfrm>
          <a:prstGeom prst="rect">
            <a:avLst/>
          </a:prstGeom>
          <a:noFill/>
          <a:ln>
            <a:noFill/>
          </a:ln>
        </p:spPr>
        <p:txBody>
          <a:bodyPr anchorCtr="0" anchor="t" bIns="48225" lIns="96475" spcFirstLastPara="1" rIns="96475" wrap="square" tIns="482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n"/>
          <p:cNvSpPr txBox="1"/>
          <p:nvPr/>
        </p:nvSpPr>
        <p:spPr>
          <a:xfrm>
            <a:off x="0" y="6543675"/>
            <a:ext cx="4341812" cy="3444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2;n"/>
          <p:cNvSpPr txBox="1"/>
          <p:nvPr>
            <p:ph idx="12" type="sldNum"/>
          </p:nvPr>
        </p:nvSpPr>
        <p:spPr>
          <a:xfrm>
            <a:off x="5678487" y="6543675"/>
            <a:ext cx="4335462" cy="338137"/>
          </a:xfrm>
          <a:prstGeom prst="rect">
            <a:avLst/>
          </a:prstGeom>
          <a:noFill/>
          <a:ln>
            <a:noFill/>
          </a:ln>
        </p:spPr>
        <p:txBody>
          <a:bodyPr anchorCtr="0" anchor="b" bIns="48225" lIns="96475" spcFirstLastPara="1" rIns="96475" wrap="square" tIns="482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b="0" i="0" lang="pt-BR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/>
          <p:nvPr/>
        </p:nvSpPr>
        <p:spPr>
          <a:xfrm>
            <a:off x="5678487" y="6543675"/>
            <a:ext cx="4335462" cy="338137"/>
          </a:xfrm>
          <a:prstGeom prst="rect">
            <a:avLst/>
          </a:prstGeom>
          <a:noFill/>
          <a:ln>
            <a:noFill/>
          </a:ln>
        </p:spPr>
        <p:txBody>
          <a:bodyPr anchorCtr="0" anchor="b" bIns="48225" lIns="96475" spcFirstLastPara="1" rIns="96475" wrap="square" tIns="482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b="0" i="0" lang="pt-BR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:notes"/>
          <p:cNvSpPr txBox="1"/>
          <p:nvPr/>
        </p:nvSpPr>
        <p:spPr>
          <a:xfrm>
            <a:off x="5678487" y="6543675"/>
            <a:ext cx="4337050" cy="339725"/>
          </a:xfrm>
          <a:prstGeom prst="rect">
            <a:avLst/>
          </a:prstGeom>
          <a:noFill/>
          <a:ln>
            <a:noFill/>
          </a:ln>
        </p:spPr>
        <p:txBody>
          <a:bodyPr anchorCtr="0" anchor="b" bIns="48225" lIns="96475" spcFirstLastPara="1" rIns="96475" wrap="square" tIns="482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b="0" i="0" lang="pt-BR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:notes"/>
          <p:cNvSpPr txBox="1"/>
          <p:nvPr/>
        </p:nvSpPr>
        <p:spPr>
          <a:xfrm>
            <a:off x="5678487" y="6543675"/>
            <a:ext cx="4338637" cy="341312"/>
          </a:xfrm>
          <a:prstGeom prst="rect">
            <a:avLst/>
          </a:prstGeom>
          <a:noFill/>
          <a:ln>
            <a:noFill/>
          </a:ln>
        </p:spPr>
        <p:txBody>
          <a:bodyPr anchorCtr="0" anchor="b" bIns="48225" lIns="96475" spcFirstLastPara="1" rIns="96475" wrap="square" tIns="482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b="0" i="0" lang="pt-BR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:notes"/>
          <p:cNvSpPr txBox="1"/>
          <p:nvPr/>
        </p:nvSpPr>
        <p:spPr>
          <a:xfrm>
            <a:off x="5678487" y="6543675"/>
            <a:ext cx="4341812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8225" lIns="96475" spcFirstLastPara="1" rIns="96475" wrap="square" tIns="482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b="0" i="0" lang="pt-BR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:notes"/>
          <p:cNvSpPr/>
          <p:nvPr>
            <p:ph idx="2" type="sldImg"/>
          </p:nvPr>
        </p:nvSpPr>
        <p:spPr>
          <a:xfrm>
            <a:off x="4041775" y="515937"/>
            <a:ext cx="1936750" cy="2584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2" name="Google Shape;72;p1:notes"/>
          <p:cNvSpPr txBox="1"/>
          <p:nvPr/>
        </p:nvSpPr>
        <p:spPr>
          <a:xfrm>
            <a:off x="1336675" y="3271837"/>
            <a:ext cx="7345362" cy="3101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1:notes"/>
          <p:cNvSpPr txBox="1"/>
          <p:nvPr>
            <p:ph idx="1" type="body"/>
          </p:nvPr>
        </p:nvSpPr>
        <p:spPr>
          <a:xfrm>
            <a:off x="1336675" y="3271837"/>
            <a:ext cx="7340600" cy="3094037"/>
          </a:xfrm>
          <a:prstGeom prst="rect">
            <a:avLst/>
          </a:prstGeom>
          <a:noFill/>
          <a:ln>
            <a:noFill/>
          </a:ln>
        </p:spPr>
        <p:txBody>
          <a:bodyPr anchorCtr="0" anchor="t" bIns="48225" lIns="96475" spcFirstLastPara="1" rIns="96475" wrap="square" tIns="48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23236238" y="39362063"/>
            <a:ext cx="6742112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235800" lIns="471600" spcFirstLastPara="1" rIns="471600" wrap="square" tIns="235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title"/>
          </p:nvPr>
        </p:nvSpPr>
        <p:spPr>
          <a:xfrm>
            <a:off x="2419350" y="1995487"/>
            <a:ext cx="27559001" cy="10891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235800" lIns="471600" spcFirstLastPara="1" rIns="471600" wrap="square" tIns="235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" type="body"/>
          </p:nvPr>
        </p:nvSpPr>
        <p:spPr>
          <a:xfrm>
            <a:off x="2419350" y="12477750"/>
            <a:ext cx="27559001" cy="36468049"/>
          </a:xfrm>
          <a:prstGeom prst="rect">
            <a:avLst/>
          </a:prstGeom>
          <a:noFill/>
          <a:ln>
            <a:noFill/>
          </a:ln>
        </p:spPr>
        <p:txBody>
          <a:bodyPr anchorCtr="0" anchor="t" bIns="235800" lIns="471600" spcFirstLastPara="1" rIns="471600" wrap="square" tIns="2358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25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355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05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23236238" y="39362063"/>
            <a:ext cx="6742112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235800" lIns="471600" spcFirstLastPara="1" rIns="471600" wrap="square" tIns="235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4051300" y="7070725"/>
            <a:ext cx="24303037" cy="15043150"/>
          </a:xfrm>
          <a:prstGeom prst="rect">
            <a:avLst/>
          </a:prstGeom>
          <a:noFill/>
          <a:ln>
            <a:noFill/>
          </a:ln>
        </p:spPr>
        <p:txBody>
          <a:bodyPr anchorCtr="0" anchor="b" bIns="235800" lIns="471600" spcFirstLastPara="1" rIns="471600" wrap="square" tIns="235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4051300" y="22693313"/>
            <a:ext cx="24303037" cy="10431462"/>
          </a:xfrm>
          <a:prstGeom prst="rect">
            <a:avLst/>
          </a:prstGeom>
          <a:noFill/>
          <a:ln>
            <a:noFill/>
          </a:ln>
        </p:spPr>
        <p:txBody>
          <a:bodyPr anchorCtr="0" anchor="t" bIns="235800" lIns="471600" spcFirstLastPara="1" rIns="471600" wrap="square" tIns="235800">
            <a:noAutofit/>
          </a:bodyPr>
          <a:lstStyle>
            <a:lvl1pPr lvl="0" algn="ctr">
              <a:lnSpc>
                <a:spcPct val="100000"/>
              </a:lnSpc>
              <a:spcBef>
                <a:spcPts val="4025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355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05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5" name="Google Shape;65;p13"/>
          <p:cNvSpPr txBox="1"/>
          <p:nvPr>
            <p:ph idx="12" type="sldNum"/>
          </p:nvPr>
        </p:nvSpPr>
        <p:spPr>
          <a:xfrm>
            <a:off x="23236238" y="39362063"/>
            <a:ext cx="6742112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235800" lIns="471600" spcFirstLastPara="1" rIns="471600" wrap="square" tIns="235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 rot="5400000">
            <a:off x="3058320" y="22025768"/>
            <a:ext cx="46950311" cy="6889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235800" lIns="471600" spcFirstLastPara="1" rIns="471600" wrap="square" tIns="235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 rot="5400000">
            <a:off x="-10797381" y="15212218"/>
            <a:ext cx="46950311" cy="20516850"/>
          </a:xfrm>
          <a:prstGeom prst="rect">
            <a:avLst/>
          </a:prstGeom>
          <a:noFill/>
          <a:ln>
            <a:noFill/>
          </a:ln>
        </p:spPr>
        <p:txBody>
          <a:bodyPr anchorCtr="0" anchor="t" bIns="235800" lIns="471600" spcFirstLastPara="1" rIns="471600" wrap="square" tIns="2358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25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355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05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23236238" y="39362063"/>
            <a:ext cx="6742112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235800" lIns="471600" spcFirstLastPara="1" rIns="471600" wrap="square" tIns="235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2419350" y="1995487"/>
            <a:ext cx="27559001" cy="10891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235800" lIns="471600" spcFirstLastPara="1" rIns="471600" wrap="square" tIns="235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 rot="5400000">
            <a:off x="-2035175" y="16932274"/>
            <a:ext cx="36468049" cy="27559001"/>
          </a:xfrm>
          <a:prstGeom prst="rect">
            <a:avLst/>
          </a:prstGeom>
          <a:noFill/>
          <a:ln>
            <a:noFill/>
          </a:ln>
        </p:spPr>
        <p:txBody>
          <a:bodyPr anchorCtr="0" anchor="t" bIns="235800" lIns="471600" spcFirstLastPara="1" rIns="471600" wrap="square" tIns="2358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25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355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05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23236238" y="39362063"/>
            <a:ext cx="6742112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235800" lIns="471600" spcFirstLastPara="1" rIns="471600" wrap="square" tIns="235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2232025" y="2879725"/>
            <a:ext cx="10450513" cy="10082213"/>
          </a:xfrm>
          <a:prstGeom prst="rect">
            <a:avLst/>
          </a:prstGeom>
          <a:noFill/>
          <a:ln>
            <a:noFill/>
          </a:ln>
        </p:spPr>
        <p:txBody>
          <a:bodyPr anchorCtr="0" anchor="b" bIns="235800" lIns="471600" spcFirstLastPara="1" rIns="471600" wrap="square" tIns="235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/>
          <p:nvPr>
            <p:ph idx="2" type="pic"/>
          </p:nvPr>
        </p:nvSpPr>
        <p:spPr>
          <a:xfrm>
            <a:off x="13776325" y="6221413"/>
            <a:ext cx="16403638" cy="30703837"/>
          </a:xfrm>
          <a:prstGeom prst="rect">
            <a:avLst/>
          </a:prstGeom>
          <a:noFill/>
          <a:ln>
            <a:noFill/>
          </a:ln>
        </p:spPr>
        <p:txBody>
          <a:bodyPr anchorCtr="0" anchor="t" bIns="235800" lIns="471600" spcFirstLastPara="1" rIns="471600" wrap="square" tIns="235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025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b="0" i="0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355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30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2232025" y="12961938"/>
            <a:ext cx="10450513" cy="24014113"/>
          </a:xfrm>
          <a:prstGeom prst="rect">
            <a:avLst/>
          </a:prstGeom>
          <a:noFill/>
          <a:ln>
            <a:noFill/>
          </a:ln>
        </p:spPr>
        <p:txBody>
          <a:bodyPr anchorCtr="0" anchor="t" bIns="235800" lIns="471600" spcFirstLastPara="1" rIns="471600" wrap="square" tIns="2358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25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55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305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23236238" y="39362063"/>
            <a:ext cx="6742112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235800" lIns="471600" spcFirstLastPara="1" rIns="471600" wrap="square" tIns="235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2232025" y="2879725"/>
            <a:ext cx="10450513" cy="10082213"/>
          </a:xfrm>
          <a:prstGeom prst="rect">
            <a:avLst/>
          </a:prstGeom>
          <a:noFill/>
          <a:ln>
            <a:noFill/>
          </a:ln>
        </p:spPr>
        <p:txBody>
          <a:bodyPr anchorCtr="0" anchor="b" bIns="235800" lIns="471600" spcFirstLastPara="1" rIns="471600" wrap="square" tIns="235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13776325" y="6221413"/>
            <a:ext cx="16403638" cy="30703837"/>
          </a:xfrm>
          <a:prstGeom prst="rect">
            <a:avLst/>
          </a:prstGeom>
          <a:noFill/>
          <a:ln>
            <a:noFill/>
          </a:ln>
        </p:spPr>
        <p:txBody>
          <a:bodyPr anchorCtr="0" anchor="t" bIns="235800" lIns="471600" spcFirstLastPara="1" rIns="471600" wrap="square" tIns="2358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25"/>
              </a:spcBef>
              <a:spcAft>
                <a:spcPts val="0"/>
              </a:spcAft>
              <a:buSzPts val="1400"/>
              <a:buNone/>
              <a:defRPr sz="3200"/>
            </a:lvl1pPr>
            <a:lvl2pPr indent="-228600" lvl="1" marL="914400" algn="l">
              <a:lnSpc>
                <a:spcPct val="100000"/>
              </a:lnSpc>
              <a:spcBef>
                <a:spcPts val="3550"/>
              </a:spcBef>
              <a:spcAft>
                <a:spcPts val="0"/>
              </a:spcAft>
              <a:buSzPts val="1400"/>
              <a:buNone/>
              <a:defRPr sz="2800"/>
            </a:lvl2pPr>
            <a:lvl3pPr indent="-228600" lvl="2" marL="1371600" algn="l">
              <a:lnSpc>
                <a:spcPct val="100000"/>
              </a:lnSpc>
              <a:spcBef>
                <a:spcPts val="3050"/>
              </a:spcBef>
              <a:spcAft>
                <a:spcPts val="0"/>
              </a:spcAft>
              <a:buSzPts val="1400"/>
              <a:buNone/>
              <a:defRPr sz="2400"/>
            </a:lvl3pPr>
            <a:lvl4pPr indent="-228600" lvl="3" marL="18288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400"/>
              <a:buNone/>
              <a:defRPr sz="2000"/>
            </a:lvl4pPr>
            <a:lvl5pPr indent="-228600" lvl="4" marL="22860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400"/>
              <a:buNone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2232025" y="12961938"/>
            <a:ext cx="10450513" cy="24014113"/>
          </a:xfrm>
          <a:prstGeom prst="rect">
            <a:avLst/>
          </a:prstGeom>
          <a:noFill/>
          <a:ln>
            <a:noFill/>
          </a:ln>
        </p:spPr>
        <p:txBody>
          <a:bodyPr anchorCtr="0" anchor="t" bIns="235800" lIns="471600" spcFirstLastPara="1" rIns="471600" wrap="square" tIns="2358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25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55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305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23236238" y="39362063"/>
            <a:ext cx="6742112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235800" lIns="471600" spcFirstLastPara="1" rIns="471600" wrap="square" tIns="235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2419350" y="1995487"/>
            <a:ext cx="27559001" cy="10891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235800" lIns="471600" spcFirstLastPara="1" rIns="471600" wrap="square" tIns="235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23236238" y="39362063"/>
            <a:ext cx="6742112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235800" lIns="471600" spcFirstLastPara="1" rIns="471600" wrap="square" tIns="235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2232025" y="2300288"/>
            <a:ext cx="27947937" cy="8351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235800" lIns="471600" spcFirstLastPara="1" rIns="471600" wrap="square" tIns="235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" type="body"/>
          </p:nvPr>
        </p:nvSpPr>
        <p:spPr>
          <a:xfrm>
            <a:off x="2232025" y="10591800"/>
            <a:ext cx="13708064" cy="5191125"/>
          </a:xfrm>
          <a:prstGeom prst="rect">
            <a:avLst/>
          </a:prstGeom>
          <a:noFill/>
          <a:ln>
            <a:noFill/>
          </a:ln>
        </p:spPr>
        <p:txBody>
          <a:bodyPr anchorCtr="0" anchor="b" bIns="235800" lIns="471600" spcFirstLastPara="1" rIns="471600" wrap="square" tIns="2358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25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35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0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2232025" y="15782925"/>
            <a:ext cx="13708064" cy="23214013"/>
          </a:xfrm>
          <a:prstGeom prst="rect">
            <a:avLst/>
          </a:prstGeom>
          <a:noFill/>
          <a:ln>
            <a:noFill/>
          </a:ln>
        </p:spPr>
        <p:txBody>
          <a:bodyPr anchorCtr="0" anchor="t" bIns="235800" lIns="471600" spcFirstLastPara="1" rIns="471600" wrap="square" tIns="2358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25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355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05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3" type="body"/>
          </p:nvPr>
        </p:nvSpPr>
        <p:spPr>
          <a:xfrm>
            <a:off x="16405225" y="10591800"/>
            <a:ext cx="13774738" cy="5191125"/>
          </a:xfrm>
          <a:prstGeom prst="rect">
            <a:avLst/>
          </a:prstGeom>
          <a:noFill/>
          <a:ln>
            <a:noFill/>
          </a:ln>
        </p:spPr>
        <p:txBody>
          <a:bodyPr anchorCtr="0" anchor="b" bIns="235800" lIns="471600" spcFirstLastPara="1" rIns="471600" wrap="square" tIns="2358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25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35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0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9"/>
          <p:cNvSpPr txBox="1"/>
          <p:nvPr>
            <p:ph idx="4" type="body"/>
          </p:nvPr>
        </p:nvSpPr>
        <p:spPr>
          <a:xfrm>
            <a:off x="16405225" y="15782925"/>
            <a:ext cx="13774738" cy="23214013"/>
          </a:xfrm>
          <a:prstGeom prst="rect">
            <a:avLst/>
          </a:prstGeom>
          <a:noFill/>
          <a:ln>
            <a:noFill/>
          </a:ln>
        </p:spPr>
        <p:txBody>
          <a:bodyPr anchorCtr="0" anchor="t" bIns="235800" lIns="471600" spcFirstLastPara="1" rIns="471600" wrap="square" tIns="2358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25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355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05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23236238" y="39362063"/>
            <a:ext cx="6742112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235800" lIns="471600" spcFirstLastPara="1" rIns="471600" wrap="square" tIns="235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type="title"/>
          </p:nvPr>
        </p:nvSpPr>
        <p:spPr>
          <a:xfrm>
            <a:off x="2419350" y="1995487"/>
            <a:ext cx="27559001" cy="10891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235800" lIns="471600" spcFirstLastPara="1" rIns="471600" wrap="square" tIns="235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" type="body"/>
          </p:nvPr>
        </p:nvSpPr>
        <p:spPr>
          <a:xfrm>
            <a:off x="2419350" y="12477750"/>
            <a:ext cx="13703300" cy="36468049"/>
          </a:xfrm>
          <a:prstGeom prst="rect">
            <a:avLst/>
          </a:prstGeom>
          <a:noFill/>
          <a:ln>
            <a:noFill/>
          </a:ln>
        </p:spPr>
        <p:txBody>
          <a:bodyPr anchorCtr="0" anchor="t" bIns="235800" lIns="471600" spcFirstLastPara="1" rIns="471600" wrap="square" tIns="2358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25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355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05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2" type="body"/>
          </p:nvPr>
        </p:nvSpPr>
        <p:spPr>
          <a:xfrm>
            <a:off x="16275050" y="12477750"/>
            <a:ext cx="13703300" cy="36468049"/>
          </a:xfrm>
          <a:prstGeom prst="rect">
            <a:avLst/>
          </a:prstGeom>
          <a:noFill/>
          <a:ln>
            <a:noFill/>
          </a:ln>
        </p:spPr>
        <p:txBody>
          <a:bodyPr anchorCtr="0" anchor="t" bIns="235800" lIns="471600" spcFirstLastPara="1" rIns="471600" wrap="square" tIns="2358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25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355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05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23236238" y="39362063"/>
            <a:ext cx="6742112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235800" lIns="471600" spcFirstLastPara="1" rIns="471600" wrap="square" tIns="235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2211388" y="10771188"/>
            <a:ext cx="27947937" cy="17973674"/>
          </a:xfrm>
          <a:prstGeom prst="rect">
            <a:avLst/>
          </a:prstGeom>
          <a:noFill/>
          <a:ln>
            <a:noFill/>
          </a:ln>
        </p:spPr>
        <p:txBody>
          <a:bodyPr anchorCtr="0" anchor="b" bIns="235800" lIns="471600" spcFirstLastPara="1" rIns="471600" wrap="square" tIns="235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2211388" y="28914725"/>
            <a:ext cx="27947937" cy="9451975"/>
          </a:xfrm>
          <a:prstGeom prst="rect">
            <a:avLst/>
          </a:prstGeom>
          <a:noFill/>
          <a:ln>
            <a:noFill/>
          </a:ln>
        </p:spPr>
        <p:txBody>
          <a:bodyPr anchorCtr="0" anchor="t" bIns="235800" lIns="471600" spcFirstLastPara="1" rIns="471600" wrap="square" tIns="2358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25"/>
              </a:spcBef>
              <a:spcAft>
                <a:spcPts val="0"/>
              </a:spcAft>
              <a:buSzPts val="2400"/>
              <a:buNone/>
              <a:defRPr sz="2400"/>
            </a:lvl1pPr>
            <a:lvl2pPr indent="-228600" lvl="1" marL="914400" algn="l">
              <a:lnSpc>
                <a:spcPct val="100000"/>
              </a:lnSpc>
              <a:spcBef>
                <a:spcPts val="3550"/>
              </a:spcBef>
              <a:spcAft>
                <a:spcPts val="0"/>
              </a:spcAft>
              <a:buSzPts val="2000"/>
              <a:buNone/>
              <a:defRPr sz="2000"/>
            </a:lvl2pPr>
            <a:lvl3pPr indent="-228600" lvl="2" marL="1371600" algn="l">
              <a:lnSpc>
                <a:spcPct val="100000"/>
              </a:lnSpc>
              <a:spcBef>
                <a:spcPts val="305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600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600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23236238" y="39362063"/>
            <a:ext cx="6742112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235800" lIns="471600" spcFirstLastPara="1" rIns="471600" wrap="square" tIns="235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title"/>
          </p:nvPr>
        </p:nvSpPr>
        <p:spPr>
          <a:xfrm>
            <a:off x="2419350" y="1995487"/>
            <a:ext cx="27559001" cy="10891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235800" lIns="471600" spcFirstLastPara="1" rIns="471600" wrap="square" tIns="2358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body"/>
          </p:nvPr>
        </p:nvSpPr>
        <p:spPr>
          <a:xfrm>
            <a:off x="2419350" y="12477750"/>
            <a:ext cx="27559001" cy="36468049"/>
          </a:xfrm>
          <a:prstGeom prst="rect">
            <a:avLst/>
          </a:prstGeom>
          <a:noFill/>
          <a:ln>
            <a:noFill/>
          </a:ln>
        </p:spPr>
        <p:txBody>
          <a:bodyPr anchorCtr="0" anchor="t" bIns="235800" lIns="471600" spcFirstLastPara="1" rIns="471600" wrap="square" tIns="2358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2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5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0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" name="Google Shape;16;p2"/>
          <p:cNvSpPr txBox="1"/>
          <p:nvPr/>
        </p:nvSpPr>
        <p:spPr>
          <a:xfrm>
            <a:off x="2419350" y="39362063"/>
            <a:ext cx="6748462" cy="2886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Google Shape;17;p2"/>
          <p:cNvSpPr txBox="1"/>
          <p:nvPr/>
        </p:nvSpPr>
        <p:spPr>
          <a:xfrm>
            <a:off x="11082337" y="39362063"/>
            <a:ext cx="10239375" cy="2886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23236238" y="39362063"/>
            <a:ext cx="6742112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235800" lIns="471600" spcFirstLastPara="1" rIns="471600" wrap="square" tIns="2358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6.png"/><Relationship Id="rId8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/>
          <p:nvPr/>
        </p:nvSpPr>
        <p:spPr>
          <a:xfrm>
            <a:off x="863600" y="10010775"/>
            <a:ext cx="14424025" cy="963612"/>
          </a:xfrm>
          <a:prstGeom prst="rect">
            <a:avLst/>
          </a:prstGeom>
          <a:solidFill>
            <a:srgbClr val="F2F2F2"/>
          </a:solidFill>
          <a:ln cap="sq" cmpd="sng" w="76300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350" lIns="90350" spcFirstLastPara="1" rIns="90350" wrap="square" tIns="45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b="1" i="0" lang="pt-BR" sz="5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INTRODUÇÃO</a:t>
            </a:r>
            <a:r>
              <a:rPr b="1" i="0" lang="pt-BR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"/>
          <p:cNvSpPr txBox="1"/>
          <p:nvPr/>
        </p:nvSpPr>
        <p:spPr>
          <a:xfrm>
            <a:off x="16989425" y="27508200"/>
            <a:ext cx="14333538" cy="863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350" lIns="90350" spcFirstLastPara="1" rIns="90350" wrap="square" tIns="45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b="1" i="0" lang="pt-BR" sz="5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CONCLUSÕES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"/>
          <p:cNvSpPr txBox="1"/>
          <p:nvPr/>
        </p:nvSpPr>
        <p:spPr>
          <a:xfrm>
            <a:off x="431800" y="433387"/>
            <a:ext cx="31351536" cy="42340213"/>
          </a:xfrm>
          <a:prstGeom prst="rect">
            <a:avLst/>
          </a:prstGeom>
          <a:noFill/>
          <a:ln cap="sq" cmpd="sng" w="190425">
            <a:solidFill>
              <a:srgbClr val="6CA62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1"/>
          <p:cNvSpPr txBox="1"/>
          <p:nvPr/>
        </p:nvSpPr>
        <p:spPr>
          <a:xfrm>
            <a:off x="798512" y="22629813"/>
            <a:ext cx="14352588" cy="9175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350" lIns="90350" spcFirstLastPara="1" rIns="90350" wrap="square" tIns="45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b="1" i="0" lang="pt-BR" sz="5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METODOLOGIA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"/>
          <p:cNvSpPr txBox="1"/>
          <p:nvPr/>
        </p:nvSpPr>
        <p:spPr>
          <a:xfrm>
            <a:off x="1476115" y="6595699"/>
            <a:ext cx="29846847" cy="315240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52200" lIns="104025" spcFirstLastPara="1" rIns="104025" wrap="square" tIns="522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Book Antiqua"/>
              <a:buNone/>
            </a:pPr>
            <a:r>
              <a:rPr b="1" i="0" lang="pt-BR" sz="4000" u="none" cap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b="1" i="0" lang="pt-BR" sz="5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Claudiomir Silva Santos </a:t>
            </a:r>
            <a:r>
              <a:rPr b="1" baseline="30000" i="0" lang="pt-BR" sz="5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1" i="0" lang="pt-BR" sz="5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Fabrício Santos Ritá </a:t>
            </a:r>
            <a:r>
              <a:rPr b="1" baseline="30000" i="0" lang="pt-BR" sz="5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1" i="0" lang="pt-BR" sz="5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i="0" lang="pt-BR" sz="54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Ronei Aparecido Barbosa</a:t>
            </a:r>
            <a:r>
              <a:rPr b="1" i="0" lang="pt-BR" sz="5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baseline="30000" i="0" lang="pt-BR" sz="5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None/>
            </a:pPr>
            <a:r>
              <a:t/>
            </a:r>
            <a:endParaRPr b="1" i="0" sz="4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b="0" i="1" lang="pt-BR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Prof. . Nome da Instituição – Departamento XXXXXX, email@gmail.com.</a:t>
            </a:r>
            <a:endParaRPr b="0" i="0" sz="3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b="0" i="1" lang="pt-BR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Aluno (s) do Curso (técnico, graduação, especialização, mestrado ou doutorado em XXXXX,), Instituição XXXX, departamento, email@gmail.com.</a:t>
            </a:r>
            <a:endParaRPr b="0" i="0" sz="3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None/>
            </a:pPr>
            <a:r>
              <a:t/>
            </a:r>
            <a:endParaRPr b="1" i="0" sz="4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1"/>
          <p:cNvSpPr txBox="1"/>
          <p:nvPr/>
        </p:nvSpPr>
        <p:spPr>
          <a:xfrm>
            <a:off x="431800" y="3837547"/>
            <a:ext cx="31351539" cy="2737515"/>
          </a:xfrm>
          <a:prstGeom prst="rect">
            <a:avLst/>
          </a:prstGeom>
          <a:solidFill>
            <a:srgbClr val="FFEBAB">
              <a:alpha val="29411"/>
            </a:srgbClr>
          </a:solidFill>
          <a:ln>
            <a:noFill/>
          </a:ln>
        </p:spPr>
        <p:txBody>
          <a:bodyPr anchorCtr="0" anchor="t" bIns="60100" lIns="119875" spcFirstLastPara="1" rIns="119875" wrap="square" tIns="60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Times New Roman"/>
              <a:buNone/>
            </a:pPr>
            <a:r>
              <a:rPr b="1" i="0" lang="pt-BR" sz="6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NÃO DESCARACTERIZE O LAYOUT DESTE BANNER: insira as informações do seu texto e formate de acordo com as orientações –consulte o manual de elaboração-  </a:t>
            </a:r>
            <a:endParaRPr b="0" i="0" sz="6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None/>
            </a:pPr>
            <a:r>
              <a:t/>
            </a:r>
            <a:endParaRPr b="1" i="0" sz="4000" u="none" cap="none" strike="noStrik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81" name="Google Shape;81;p1"/>
          <p:cNvSpPr txBox="1"/>
          <p:nvPr/>
        </p:nvSpPr>
        <p:spPr>
          <a:xfrm>
            <a:off x="830262" y="31956375"/>
            <a:ext cx="14335125" cy="8826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350" lIns="90350" spcFirstLastPara="1" rIns="90350" wrap="square" tIns="45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b="1" i="0" lang="pt-BR" sz="5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RESULTADOS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"/>
          <p:cNvSpPr txBox="1"/>
          <p:nvPr/>
        </p:nvSpPr>
        <p:spPr>
          <a:xfrm>
            <a:off x="17141825" y="37045900"/>
            <a:ext cx="14333538" cy="8620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350" lIns="90350" spcFirstLastPara="1" rIns="90350" wrap="square" tIns="45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b="1" i="0" lang="pt-BR" sz="5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AGRADECIMENTOS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"/>
          <p:cNvSpPr txBox="1"/>
          <p:nvPr/>
        </p:nvSpPr>
        <p:spPr>
          <a:xfrm>
            <a:off x="1265225" y="41059375"/>
            <a:ext cx="111825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pt-BR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Figura 02: Comparação entre atividade 1A e evolução dos casos.</a:t>
            </a:r>
            <a:r>
              <a:rPr i="0" lang="pt-BR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i="0" sz="32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Google Shape;84;p1"/>
          <p:cNvSpPr txBox="1"/>
          <p:nvPr/>
        </p:nvSpPr>
        <p:spPr>
          <a:xfrm>
            <a:off x="17100550" y="32953325"/>
            <a:ext cx="14333538" cy="8604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350" lIns="90350" spcFirstLastPara="1" rIns="90350" wrap="square" tIns="45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b="1" i="0" lang="pt-BR" sz="5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REFERÊNCIAS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431800" y="1039142"/>
            <a:ext cx="31351539" cy="2431435"/>
          </a:xfrm>
          <a:prstGeom prst="rect">
            <a:avLst/>
          </a:prstGeom>
          <a:solidFill>
            <a:srgbClr val="6CA62C">
              <a:alpha val="2941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800"/>
              <a:buFont typeface="Times New Roman"/>
              <a:buNone/>
            </a:pPr>
            <a:r>
              <a:rPr b="0" i="0" lang="pt-BR" sz="88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pt-BR" sz="88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r>
              <a:rPr b="0" i="0" lang="pt-BR" sz="88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° Congresso Nacional do Meio Ambiente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Times New Roman"/>
              <a:buNone/>
            </a:pPr>
            <a:r>
              <a:rPr b="0" i="0" lang="pt-BR" sz="28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Times New Roman"/>
              <a:buNone/>
            </a:pPr>
            <a:r>
              <a:rPr lang="pt-BR" sz="36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Justiça climática no Antropoceno -</a:t>
            </a:r>
            <a:r>
              <a:rPr b="0" i="0" lang="pt-BR" sz="36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</a:t>
            </a:r>
            <a:r>
              <a:rPr lang="pt-BR" sz="36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1, 22 e 23</a:t>
            </a:r>
            <a:r>
              <a:rPr b="0" i="0" lang="pt-BR" sz="36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setembro 202</a:t>
            </a:r>
            <a:r>
              <a:rPr lang="pt-BR" sz="36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0" i="0" lang="pt-BR" sz="36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Poços de Caldas – MG / Edição 100% On-line -  ISSN on-line N° 2317-9686 – V. 13 N.1 2021.</a:t>
            </a:r>
            <a:endParaRPr b="0" i="0" sz="3600" u="none" cap="none" strike="noStrike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Times New Roman"/>
              <a:buNone/>
            </a:pPr>
            <a:r>
              <a:rPr b="0" i="0" lang="pt-BR" sz="36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 b="0" i="0" sz="36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863625" y="18126438"/>
            <a:ext cx="14424000" cy="963600"/>
          </a:xfrm>
          <a:prstGeom prst="rect">
            <a:avLst/>
          </a:prstGeom>
          <a:solidFill>
            <a:srgbClr val="F2F2F2"/>
          </a:solidFill>
          <a:ln cap="sq" cmpd="sng" w="76300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350" lIns="90350" spcFirstLastPara="1" rIns="90350" wrap="square" tIns="45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b="1" i="0" lang="pt-BR" sz="5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OBJETIVO</a:t>
            </a:r>
            <a:r>
              <a:rPr b="1" i="0" lang="pt-BR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812800" y="11213050"/>
            <a:ext cx="14424000" cy="6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 principal função do </a:t>
            </a:r>
            <a:r>
              <a:rPr i="1" lang="pt-BR" sz="4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banner</a:t>
            </a:r>
            <a:r>
              <a:rPr lang="pt-BR" sz="4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é atrair a atenção do público e estimular a aproximação, para tanto harmonia, equilíbrio e conteúdo são questões que devem ser levadas em conta em sua construção para garantir a atenção do público.</a:t>
            </a:r>
            <a:endParaRPr sz="4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O banner será ilustrado, obrigatoriamente, com, no mínimo, uma figura, quadro ou tabela que poderá ser inserida em qualquer local.</a:t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760412" y="19224625"/>
            <a:ext cx="144240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Objetiva-se construir um espaço agradável para avaliação, promoção e integração de conhecimentos produzidos nas diferentes regiões do Brasil por se tratar de um Congresso Nacional.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812800" y="23827725"/>
            <a:ext cx="143334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pt-BR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Pode-se usar como sugestão uma sequência lógica que inclua organismo ou local de estudo, estratégia da pesquisa (delineamento, tratamento, variáveis), técnica de descrição ou análise e análise estatística.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971550" y="33059375"/>
            <a:ext cx="141795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Deve-se manter a harmonia entre imagens, textos, cores e fontes pensando sempre em uma disposição equilibrada no banner. </a:t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t/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Resultado de imagem para gráfico  desenho" id="91" name="Google Shape;9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5237" y="35236150"/>
            <a:ext cx="9715500" cy="5791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m para gráfico  desenho" id="92" name="Google Shape;92;p1"/>
          <p:cNvPicPr preferRelativeResize="0"/>
          <p:nvPr/>
        </p:nvPicPr>
        <p:blipFill rotWithShape="1">
          <a:blip r:embed="rId4">
            <a:alphaModFix/>
          </a:blip>
          <a:srcRect b="0" l="4110" r="9725" t="7470"/>
          <a:stretch/>
        </p:blipFill>
        <p:spPr>
          <a:xfrm>
            <a:off x="20573938" y="16718363"/>
            <a:ext cx="7289800" cy="46672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16956888" y="22100575"/>
            <a:ext cx="14424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b="0" i="0" lang="pt-BR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Evite espaços em branco no banner que dê sensação de vazio ou falta de conteúdo para tanto use figuras, quadros e tabelas.</a:t>
            </a:r>
            <a:endParaRPr b="0" i="0" sz="4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b="0" i="0" lang="pt-BR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linguagem deve ser formal, mas não é necessário exagerar em termos muito específicos da área de conhecimento em questão pois o objetivo principal é que seu texto seja entendido por um público multidisciplinar.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6956900" y="28483924"/>
            <a:ext cx="144240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b="0" i="0" lang="pt-BR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lang="pt-BR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 principais itens avaliados serão: objetivo do trabalho, robustez da metodologia, principais resultados, pontual discussão dos resultados, conclusão (principalmente se responde o objetivo), referências adequadas e normatização.</a:t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6881475" y="34164588"/>
            <a:ext cx="144240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b="0" i="0" lang="pt-BR" sz="3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PRODANOV, C. C.; FREITAS, E. C. de. </a:t>
            </a:r>
            <a:r>
              <a:rPr b="1" i="0" lang="pt-BR" sz="3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Metodologia do Trabalho Científico</a:t>
            </a:r>
            <a:r>
              <a:rPr b="0" i="0" lang="pt-BR" sz="3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: métodos e técnicas da pesquisa e do trabalho acadêmico. 2. ed. Novo Hamburgo: Feevale, 2013.</a:t>
            </a:r>
            <a:endParaRPr b="0" i="0" sz="32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pt-BR" sz="3200">
                <a:latin typeface="Times New Roman"/>
                <a:ea typeface="Times New Roman"/>
                <a:cs typeface="Times New Roman"/>
                <a:sym typeface="Times New Roman"/>
              </a:rPr>
              <a:t>LAKATOS, E. M; MARCONI, M. de A. </a:t>
            </a:r>
            <a:r>
              <a:rPr b="1" lang="pt-BR" sz="3200">
                <a:latin typeface="Times New Roman"/>
                <a:ea typeface="Times New Roman"/>
                <a:cs typeface="Times New Roman"/>
                <a:sym typeface="Times New Roman"/>
              </a:rPr>
              <a:t>Fundamentos de metodologia científica</a:t>
            </a:r>
            <a:r>
              <a:rPr lang="pt-BR" sz="3200">
                <a:latin typeface="Times New Roman"/>
                <a:ea typeface="Times New Roman"/>
                <a:cs typeface="Times New Roman"/>
                <a:sym typeface="Times New Roman"/>
              </a:rPr>
              <a:t>. 5. ed. São Paulo: Atlas, 2003.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6943388" y="38131750"/>
            <a:ext cx="144240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pt-BR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Sugestão de texto: A Fulano de Tal pelas orientações, a (nome da sua Instituição - coloque o logo abaixo-) e ao CNPq (ou outra financiadora - com logo-) pela bolsa.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ultado de imagem para cnpq  desenho" id="97" name="Google Shape;97;p1"/>
          <p:cNvPicPr preferRelativeResize="0"/>
          <p:nvPr/>
        </p:nvPicPr>
        <p:blipFill rotWithShape="1">
          <a:blip r:embed="rId5">
            <a:alphaModFix/>
          </a:blip>
          <a:srcRect b="40873" l="12367" r="25036" t="29432"/>
          <a:stretch/>
        </p:blipFill>
        <p:spPr>
          <a:xfrm>
            <a:off x="26422350" y="40856488"/>
            <a:ext cx="3490913" cy="1298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m para ifsuldeminas muzambinho" id="98" name="Google Shape;98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788063" y="40664400"/>
            <a:ext cx="3568700" cy="16827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 txBox="1"/>
          <p:nvPr/>
        </p:nvSpPr>
        <p:spPr>
          <a:xfrm>
            <a:off x="19832225" y="21333375"/>
            <a:ext cx="10321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Figura 03:  Evolução das ações em relação ao período tal. 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11575" y="27007850"/>
            <a:ext cx="8785700" cy="38498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1" name="Google Shape;101;p1"/>
          <p:cNvGraphicFramePr/>
          <p:nvPr/>
        </p:nvGraphicFramePr>
        <p:xfrm>
          <a:off x="18524388" y="1066285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{7769A407-F5EE-4E36-AD02-16ADBC56C9F8}</a:tableStyleId>
              </a:tblPr>
              <a:tblGrid>
                <a:gridCol w="3827725"/>
                <a:gridCol w="3829075"/>
                <a:gridCol w="3829075"/>
              </a:tblGrid>
              <a:tr h="599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3200" cap="smal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Peso x</a:t>
                      </a:r>
                      <a:r>
                        <a:rPr b="1" baseline="30000" lang="pt-BR" sz="3200" cap="smal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b="1" sz="3200" cap="small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3200" cap="smal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Estatura b</a:t>
                      </a:r>
                      <a:endParaRPr b="1" sz="3200" cap="small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3200" cap="smal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Idade w</a:t>
                      </a:r>
                      <a:endParaRPr b="1" sz="3200" cap="small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3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200" cap="smal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</a:t>
                      </a:r>
                      <a:endParaRPr sz="3200" cap="small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200" cap="smal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125</a:t>
                      </a:r>
                      <a:endParaRPr sz="3200" cap="small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200" cap="smal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sz="3200" cap="small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599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200" cap="smal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32</a:t>
                      </a:r>
                      <a:endParaRPr sz="3200" cap="small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200" cap="smal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140</a:t>
                      </a:r>
                      <a:endParaRPr sz="3200" cap="small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200" cap="smal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</a:t>
                      </a:r>
                      <a:endParaRPr sz="3200" cap="small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623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200" cap="smal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</a:t>
                      </a:r>
                      <a:endParaRPr sz="3200" cap="small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200" cap="smal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120</a:t>
                      </a:r>
                      <a:endParaRPr sz="3200" cap="small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200" cap="smal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sz="3200" cap="small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623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200" cap="smal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48</a:t>
                      </a:r>
                      <a:endParaRPr sz="3200" cap="small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200" cap="smal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131</a:t>
                      </a:r>
                      <a:endParaRPr sz="3200" cap="small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200" cap="smal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</a:t>
                      </a:r>
                      <a:endParaRPr sz="3200" cap="small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623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200" cap="smal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34</a:t>
                      </a:r>
                      <a:endParaRPr sz="3200" cap="small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200" cap="smal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126</a:t>
                      </a:r>
                      <a:endParaRPr sz="3200" cap="small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200" cap="smal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</a:t>
                      </a:r>
                      <a:endParaRPr sz="3200" cap="small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52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200" cap="smal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</a:t>
                      </a:r>
                      <a:endParaRPr sz="3200" cap="small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200" cap="smal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142*</a:t>
                      </a:r>
                      <a:endParaRPr sz="3200" cap="small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200" cap="smal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3200" cap="small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2" name="Google Shape;102;p1"/>
          <p:cNvSpPr txBox="1"/>
          <p:nvPr/>
        </p:nvSpPr>
        <p:spPr>
          <a:xfrm>
            <a:off x="19008000" y="10010763"/>
            <a:ext cx="10321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Tabela 01: relação: estatura x peso x idade (masculino)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18524400" y="15863925"/>
            <a:ext cx="1138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(Peso X) = peso médio ao longo do período avaliado. * Estatura aproximada. 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1265225" y="30857675"/>
            <a:ext cx="133329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Figura 01: Demarcação dos pontos de coleta. Google Earth, (2019).  Latitude: 21° 47' 18'' Sul, Longitude: 46° 33' 45''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5" name="Google Shape;105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4999" y="674000"/>
            <a:ext cx="1795126" cy="180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2000-05-11T14:19:16Z</dcterms:created>
  <dc:creator>Ronei A. Barbosa</dc:creator>
</cp:coreProperties>
</file>