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Times New Roman Bold" charset="1" panose="02030802070405020303"/>
      <p:regular r:id="rId14"/>
    </p:embeddedFont>
    <p:embeddedFont>
      <p:font typeface="Times New Roman" charset="1" panose="02030502070405020303"/>
      <p:regular r:id="rId15"/>
    </p:embeddedFont>
    <p:embeddedFont>
      <p:font typeface="League Gothic" charset="1" panose="00000500000000000000"/>
      <p:regular r:id="rId16"/>
    </p:embeddedFont>
    <p:embeddedFont>
      <p:font typeface="Open Sans" charset="1" panose="020B0606030504020204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jpe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jpe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4521380" cy="2543277"/>
          </a:xfrm>
          <a:custGeom>
            <a:avLst/>
            <a:gdLst/>
            <a:ahLst/>
            <a:cxnLst/>
            <a:rect r="r" b="b" t="t" l="l"/>
            <a:pathLst>
              <a:path h="2543277" w="4521380">
                <a:moveTo>
                  <a:pt x="0" y="0"/>
                </a:moveTo>
                <a:lnTo>
                  <a:pt x="4521380" y="0"/>
                </a:lnTo>
                <a:lnTo>
                  <a:pt x="4521380" y="2543277"/>
                </a:lnTo>
                <a:lnTo>
                  <a:pt x="0" y="254327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7245" r="0" b="-40532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2791608" y="518902"/>
            <a:ext cx="5047356" cy="1019595"/>
            <a:chOff x="0" y="0"/>
            <a:chExt cx="6729809" cy="135946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4206133" y="72701"/>
              <a:ext cx="1326717" cy="1263508"/>
            </a:xfrm>
            <a:custGeom>
              <a:avLst/>
              <a:gdLst/>
              <a:ahLst/>
              <a:cxnLst/>
              <a:rect r="r" b="b" t="t" l="l"/>
              <a:pathLst>
                <a:path h="1263508" w="1326717">
                  <a:moveTo>
                    <a:pt x="0" y="0"/>
                  </a:moveTo>
                  <a:lnTo>
                    <a:pt x="1326717" y="0"/>
                  </a:lnTo>
                  <a:lnTo>
                    <a:pt x="1326717" y="1263508"/>
                  </a:lnTo>
                  <a:lnTo>
                    <a:pt x="0" y="12635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9418" t="-7544" r="-8922" b="-16716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98654" y="72701"/>
              <a:ext cx="1288950" cy="1263508"/>
            </a:xfrm>
            <a:custGeom>
              <a:avLst/>
              <a:gdLst/>
              <a:ahLst/>
              <a:cxnLst/>
              <a:rect r="r" b="b" t="t" l="l"/>
              <a:pathLst>
                <a:path h="1263508" w="1288950">
                  <a:moveTo>
                    <a:pt x="0" y="0"/>
                  </a:moveTo>
                  <a:lnTo>
                    <a:pt x="1288950" y="0"/>
                  </a:lnTo>
                  <a:lnTo>
                    <a:pt x="1288950" y="1263508"/>
                  </a:lnTo>
                  <a:lnTo>
                    <a:pt x="0" y="12635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23790" t="-3076" r="-20439" b="-205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798654" cy="1206985"/>
            </a:xfrm>
            <a:custGeom>
              <a:avLst/>
              <a:gdLst/>
              <a:ahLst/>
              <a:cxnLst/>
              <a:rect r="r" b="b" t="t" l="l"/>
              <a:pathLst>
                <a:path h="1206985" w="2798654">
                  <a:moveTo>
                    <a:pt x="0" y="0"/>
                  </a:moveTo>
                  <a:lnTo>
                    <a:pt x="2798654" y="0"/>
                  </a:lnTo>
                  <a:lnTo>
                    <a:pt x="2798654" y="1206985"/>
                  </a:lnTo>
                  <a:lnTo>
                    <a:pt x="0" y="12069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-72430" r="-6470" b="-74442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5784097" y="0"/>
              <a:ext cx="945711" cy="1359460"/>
            </a:xfrm>
            <a:custGeom>
              <a:avLst/>
              <a:gdLst/>
              <a:ahLst/>
              <a:cxnLst/>
              <a:rect r="r" b="b" t="t" l="l"/>
              <a:pathLst>
                <a:path h="1359460" w="945711">
                  <a:moveTo>
                    <a:pt x="0" y="0"/>
                  </a:moveTo>
                  <a:lnTo>
                    <a:pt x="945712" y="0"/>
                  </a:lnTo>
                  <a:lnTo>
                    <a:pt x="945712" y="1359460"/>
                  </a:lnTo>
                  <a:lnTo>
                    <a:pt x="0" y="135946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  <p:grpSp>
        <p:nvGrpSpPr>
          <p:cNvPr name="Group 8" id="8"/>
          <p:cNvGrpSpPr/>
          <p:nvPr/>
        </p:nvGrpSpPr>
        <p:grpSpPr>
          <a:xfrm rot="0">
            <a:off x="0" y="9239250"/>
            <a:ext cx="18288000" cy="1047750"/>
            <a:chOff x="0" y="0"/>
            <a:chExt cx="4816593" cy="27595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4816592" cy="275951"/>
            </a:xfrm>
            <a:custGeom>
              <a:avLst/>
              <a:gdLst/>
              <a:ahLst/>
              <a:cxnLst/>
              <a:rect r="r" b="b" t="t" l="l"/>
              <a:pathLst>
                <a:path h="27595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75951"/>
                  </a:lnTo>
                  <a:lnTo>
                    <a:pt x="0" y="275951"/>
                  </a:lnTo>
                  <a:close/>
                </a:path>
              </a:pathLst>
            </a:custGeom>
            <a:solidFill>
              <a:srgbClr val="1E2040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4816593" cy="314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true" flipV="false" rot="-2515168">
            <a:off x="11209301" y="7215276"/>
            <a:ext cx="9978631" cy="8109905"/>
          </a:xfrm>
          <a:custGeom>
            <a:avLst/>
            <a:gdLst/>
            <a:ahLst/>
            <a:cxnLst/>
            <a:rect r="r" b="b" t="t" l="l"/>
            <a:pathLst>
              <a:path h="8109905" w="9978631">
                <a:moveTo>
                  <a:pt x="9978631" y="0"/>
                </a:moveTo>
                <a:lnTo>
                  <a:pt x="0" y="0"/>
                </a:lnTo>
                <a:lnTo>
                  <a:pt x="0" y="8109906"/>
                </a:lnTo>
                <a:lnTo>
                  <a:pt x="9978631" y="8109906"/>
                </a:lnTo>
                <a:lnTo>
                  <a:pt x="9978631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5749826" y="3503136"/>
            <a:ext cx="6788348" cy="866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4500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TITULO DO TRABALHO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1407040" y="6067145"/>
            <a:ext cx="9525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</a:p>
        </p:txBody>
      </p:sp>
      <p:sp>
        <p:nvSpPr>
          <p:cNvPr name="TextBox 14" id="14"/>
          <p:cNvSpPr txBox="true"/>
          <p:nvPr/>
        </p:nvSpPr>
        <p:spPr>
          <a:xfrm rot="0">
            <a:off x="7163246" y="5810251"/>
            <a:ext cx="3961507" cy="35464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01 (Instituição/E-mail)</a:t>
            </a:r>
          </a:p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02 (Instituição/E-mail)</a:t>
            </a:r>
          </a:p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03 (Instituição/E-mail)</a:t>
            </a:r>
          </a:p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04 (Instituição/E-mail)</a:t>
            </a:r>
          </a:p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05 (Instituição/E-mail)</a:t>
            </a:r>
          </a:p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06 (Instituição/E-mail)</a:t>
            </a:r>
          </a:p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07 (Instituição/E-mail)</a:t>
            </a:r>
          </a:p>
          <a:p>
            <a:pPr algn="l">
              <a:lnSpc>
                <a:spcPts val="3500"/>
              </a:lnSpc>
            </a:pPr>
          </a:p>
        </p:txBody>
      </p:sp>
      <p:sp>
        <p:nvSpPr>
          <p:cNvPr name="TextBox 15" id="15"/>
          <p:cNvSpPr txBox="true"/>
          <p:nvPr/>
        </p:nvSpPr>
        <p:spPr>
          <a:xfrm rot="0">
            <a:off x="4455096" y="9251950"/>
            <a:ext cx="9377809" cy="917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CONGRESSO NACIONAL DE URGÊNCIA E EMERGÊNCIA </a:t>
            </a:r>
          </a:p>
          <a:p>
            <a:pPr algn="ctr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LAAPH - URCA CAMPUS IGUATU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4521380" cy="2543277"/>
          </a:xfrm>
          <a:custGeom>
            <a:avLst/>
            <a:gdLst/>
            <a:ahLst/>
            <a:cxnLst/>
            <a:rect r="r" b="b" t="t" l="l"/>
            <a:pathLst>
              <a:path h="2543277" w="4521380">
                <a:moveTo>
                  <a:pt x="0" y="0"/>
                </a:moveTo>
                <a:lnTo>
                  <a:pt x="4521380" y="0"/>
                </a:lnTo>
                <a:lnTo>
                  <a:pt x="4521380" y="2543277"/>
                </a:lnTo>
                <a:lnTo>
                  <a:pt x="0" y="254327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7245" r="0" b="-40532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9239250"/>
            <a:ext cx="18288000" cy="1047750"/>
            <a:chOff x="0" y="0"/>
            <a:chExt cx="4816593" cy="27595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816592" cy="275951"/>
            </a:xfrm>
            <a:custGeom>
              <a:avLst/>
              <a:gdLst/>
              <a:ahLst/>
              <a:cxnLst/>
              <a:rect r="r" b="b" t="t" l="l"/>
              <a:pathLst>
                <a:path h="27595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75951"/>
                  </a:lnTo>
                  <a:lnTo>
                    <a:pt x="0" y="275951"/>
                  </a:lnTo>
                  <a:close/>
                </a:path>
              </a:pathLst>
            </a:custGeom>
            <a:solidFill>
              <a:srgbClr val="1E204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816593" cy="314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true" flipV="false" rot="-2515168">
            <a:off x="11209301" y="7215276"/>
            <a:ext cx="9978631" cy="8109905"/>
          </a:xfrm>
          <a:custGeom>
            <a:avLst/>
            <a:gdLst/>
            <a:ahLst/>
            <a:cxnLst/>
            <a:rect r="r" b="b" t="t" l="l"/>
            <a:pathLst>
              <a:path h="8109905" w="9978631">
                <a:moveTo>
                  <a:pt x="9978631" y="0"/>
                </a:moveTo>
                <a:lnTo>
                  <a:pt x="0" y="0"/>
                </a:lnTo>
                <a:lnTo>
                  <a:pt x="0" y="8109906"/>
                </a:lnTo>
                <a:lnTo>
                  <a:pt x="9978631" y="8109906"/>
                </a:lnTo>
                <a:lnTo>
                  <a:pt x="9978631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1407040" y="6067145"/>
            <a:ext cx="9525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7779990" y="704901"/>
            <a:ext cx="2811810" cy="1019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399"/>
              </a:lnSpc>
            </a:pPr>
            <a:r>
              <a:rPr lang="en-US" sz="5999" spc="59">
                <a:solidFill>
                  <a:srgbClr val="000000"/>
                </a:solidFill>
                <a:latin typeface="League Gothic"/>
                <a:ea typeface="League Gothic"/>
                <a:cs typeface="League Gothic"/>
                <a:sym typeface="League Gothic"/>
              </a:rPr>
              <a:t>INTRODUÇÃO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415433" y="9251950"/>
            <a:ext cx="9457134" cy="917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CONGRESSO NACIONAL  DE URGÊNCIA E EMERGÊNCIA </a:t>
            </a:r>
          </a:p>
          <a:p>
            <a:pPr algn="ctr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LAAPH - URCA CAMPUS IGUATU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0" y="3239491"/>
            <a:ext cx="18288000" cy="3714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Utilize ape</a:t>
            </a: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nas um slide para este item.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Seja objetivo nas informações registradas aqui. É possível inserir gráficos, figuras e quaisquer informações que não ultrapassem os limites deste slide.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Seu tempo total de apresentação será de 10 minutos. </a:t>
            </a:r>
          </a:p>
          <a:p>
            <a:pPr algn="l">
              <a:lnSpc>
                <a:spcPts val="4200"/>
              </a:lnSpc>
            </a:pP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4521380" cy="2543277"/>
          </a:xfrm>
          <a:custGeom>
            <a:avLst/>
            <a:gdLst/>
            <a:ahLst/>
            <a:cxnLst/>
            <a:rect r="r" b="b" t="t" l="l"/>
            <a:pathLst>
              <a:path h="2543277" w="4521380">
                <a:moveTo>
                  <a:pt x="0" y="0"/>
                </a:moveTo>
                <a:lnTo>
                  <a:pt x="4521380" y="0"/>
                </a:lnTo>
                <a:lnTo>
                  <a:pt x="4521380" y="2543277"/>
                </a:lnTo>
                <a:lnTo>
                  <a:pt x="0" y="254327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7245" r="0" b="-40532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9239250"/>
            <a:ext cx="18288000" cy="1047750"/>
            <a:chOff x="0" y="0"/>
            <a:chExt cx="4816593" cy="27595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816592" cy="275951"/>
            </a:xfrm>
            <a:custGeom>
              <a:avLst/>
              <a:gdLst/>
              <a:ahLst/>
              <a:cxnLst/>
              <a:rect r="r" b="b" t="t" l="l"/>
              <a:pathLst>
                <a:path h="27595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75951"/>
                  </a:lnTo>
                  <a:lnTo>
                    <a:pt x="0" y="275951"/>
                  </a:lnTo>
                  <a:close/>
                </a:path>
              </a:pathLst>
            </a:custGeom>
            <a:solidFill>
              <a:srgbClr val="1E204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816593" cy="314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true" flipV="false" rot="-2515168">
            <a:off x="11209301" y="7215276"/>
            <a:ext cx="9978631" cy="8109905"/>
          </a:xfrm>
          <a:custGeom>
            <a:avLst/>
            <a:gdLst/>
            <a:ahLst/>
            <a:cxnLst/>
            <a:rect r="r" b="b" t="t" l="l"/>
            <a:pathLst>
              <a:path h="8109905" w="9978631">
                <a:moveTo>
                  <a:pt x="9978631" y="0"/>
                </a:moveTo>
                <a:lnTo>
                  <a:pt x="0" y="0"/>
                </a:lnTo>
                <a:lnTo>
                  <a:pt x="0" y="8109906"/>
                </a:lnTo>
                <a:lnTo>
                  <a:pt x="9978631" y="8109906"/>
                </a:lnTo>
                <a:lnTo>
                  <a:pt x="9978631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1407040" y="6067145"/>
            <a:ext cx="9525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8276332" y="723633"/>
            <a:ext cx="1920329" cy="1038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400"/>
              </a:lnSpc>
            </a:pPr>
            <a:r>
              <a:rPr lang="en-US" sz="6000" spc="60">
                <a:solidFill>
                  <a:srgbClr val="000000"/>
                </a:solidFill>
                <a:latin typeface="League Gothic"/>
                <a:ea typeface="League Gothic"/>
                <a:cs typeface="League Gothic"/>
                <a:sym typeface="League Gothic"/>
              </a:rPr>
              <a:t>OBJETIVO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415433" y="9251950"/>
            <a:ext cx="9457134" cy="917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CONGRESSO NACIONAL  DE URGÊNCIA E EMERGÊNCIA </a:t>
            </a:r>
          </a:p>
          <a:p>
            <a:pPr algn="ctr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LAAPH - URCA CAMPUS IGUATU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0" y="3239491"/>
            <a:ext cx="18288000" cy="3714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Utilize ape</a:t>
            </a: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nas um slide para este item.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Seja objetivo nas informações registradas aqui. É possível inserir gráficos, figuras e quaisquer informações que não ultrapassem os limites deste slide.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Seu tempo total de apresentação será de 10 minutos. </a:t>
            </a:r>
          </a:p>
          <a:p>
            <a:pPr algn="l">
              <a:lnSpc>
                <a:spcPts val="4200"/>
              </a:lnSpc>
            </a:p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4521380" cy="2543277"/>
          </a:xfrm>
          <a:custGeom>
            <a:avLst/>
            <a:gdLst/>
            <a:ahLst/>
            <a:cxnLst/>
            <a:rect r="r" b="b" t="t" l="l"/>
            <a:pathLst>
              <a:path h="2543277" w="4521380">
                <a:moveTo>
                  <a:pt x="0" y="0"/>
                </a:moveTo>
                <a:lnTo>
                  <a:pt x="4521380" y="0"/>
                </a:lnTo>
                <a:lnTo>
                  <a:pt x="4521380" y="2543277"/>
                </a:lnTo>
                <a:lnTo>
                  <a:pt x="0" y="254327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7245" r="0" b="-40532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9239250"/>
            <a:ext cx="18288000" cy="1047750"/>
            <a:chOff x="0" y="0"/>
            <a:chExt cx="4816593" cy="27595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816592" cy="275951"/>
            </a:xfrm>
            <a:custGeom>
              <a:avLst/>
              <a:gdLst/>
              <a:ahLst/>
              <a:cxnLst/>
              <a:rect r="r" b="b" t="t" l="l"/>
              <a:pathLst>
                <a:path h="27595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75951"/>
                  </a:lnTo>
                  <a:lnTo>
                    <a:pt x="0" y="275951"/>
                  </a:lnTo>
                  <a:close/>
                </a:path>
              </a:pathLst>
            </a:custGeom>
            <a:solidFill>
              <a:srgbClr val="1E204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816593" cy="314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true" flipV="false" rot="-2515168">
            <a:off x="11209301" y="7215276"/>
            <a:ext cx="9978631" cy="8109905"/>
          </a:xfrm>
          <a:custGeom>
            <a:avLst/>
            <a:gdLst/>
            <a:ahLst/>
            <a:cxnLst/>
            <a:rect r="r" b="b" t="t" l="l"/>
            <a:pathLst>
              <a:path h="8109905" w="9978631">
                <a:moveTo>
                  <a:pt x="9978631" y="0"/>
                </a:moveTo>
                <a:lnTo>
                  <a:pt x="0" y="0"/>
                </a:lnTo>
                <a:lnTo>
                  <a:pt x="0" y="8109906"/>
                </a:lnTo>
                <a:lnTo>
                  <a:pt x="9978631" y="8109906"/>
                </a:lnTo>
                <a:lnTo>
                  <a:pt x="9978631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1407040" y="6067145"/>
            <a:ext cx="9525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8366299" y="733158"/>
            <a:ext cx="1712268" cy="1019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399"/>
              </a:lnSpc>
            </a:pPr>
            <a:r>
              <a:rPr lang="en-US" sz="5999" spc="59">
                <a:solidFill>
                  <a:srgbClr val="000000"/>
                </a:solidFill>
                <a:latin typeface="League Gothic"/>
                <a:ea typeface="League Gothic"/>
                <a:cs typeface="League Gothic"/>
                <a:sym typeface="League Gothic"/>
              </a:rPr>
              <a:t>MÉTODO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415433" y="9251950"/>
            <a:ext cx="9457134" cy="917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CONGRESSO NACIONAL  DE URGÊNCIA E EMERGÊNCIA </a:t>
            </a:r>
          </a:p>
          <a:p>
            <a:pPr algn="ctr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LAAPH - URCA CAMPUS IGUATU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0" y="3239491"/>
            <a:ext cx="18288000" cy="3714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Utilize ape</a:t>
            </a: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nas um slide para este item.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Seja objetivo nas informações registradas aqui. É possível inserir gráficos, figuras e quaisquer informações que não ultrapassem os limites deste slide.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Seu tempo total de apresentação será de 10 minutos. </a:t>
            </a:r>
          </a:p>
          <a:p>
            <a:pPr algn="l">
              <a:lnSpc>
                <a:spcPts val="4200"/>
              </a:lnSpc>
            </a:pP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4521380" cy="2543277"/>
          </a:xfrm>
          <a:custGeom>
            <a:avLst/>
            <a:gdLst/>
            <a:ahLst/>
            <a:cxnLst/>
            <a:rect r="r" b="b" t="t" l="l"/>
            <a:pathLst>
              <a:path h="2543277" w="4521380">
                <a:moveTo>
                  <a:pt x="0" y="0"/>
                </a:moveTo>
                <a:lnTo>
                  <a:pt x="4521380" y="0"/>
                </a:lnTo>
                <a:lnTo>
                  <a:pt x="4521380" y="2543277"/>
                </a:lnTo>
                <a:lnTo>
                  <a:pt x="0" y="254327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7245" r="0" b="-40532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9239250"/>
            <a:ext cx="18288000" cy="1047750"/>
            <a:chOff x="0" y="0"/>
            <a:chExt cx="4816593" cy="27595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816592" cy="275951"/>
            </a:xfrm>
            <a:custGeom>
              <a:avLst/>
              <a:gdLst/>
              <a:ahLst/>
              <a:cxnLst/>
              <a:rect r="r" b="b" t="t" l="l"/>
              <a:pathLst>
                <a:path h="27595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75951"/>
                  </a:lnTo>
                  <a:lnTo>
                    <a:pt x="0" y="275951"/>
                  </a:lnTo>
                  <a:close/>
                </a:path>
              </a:pathLst>
            </a:custGeom>
            <a:solidFill>
              <a:srgbClr val="1E204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816593" cy="314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true" flipV="false" rot="-2515168">
            <a:off x="11209301" y="7215276"/>
            <a:ext cx="9978631" cy="8109905"/>
          </a:xfrm>
          <a:custGeom>
            <a:avLst/>
            <a:gdLst/>
            <a:ahLst/>
            <a:cxnLst/>
            <a:rect r="r" b="b" t="t" l="l"/>
            <a:pathLst>
              <a:path h="8109905" w="9978631">
                <a:moveTo>
                  <a:pt x="9978631" y="0"/>
                </a:moveTo>
                <a:lnTo>
                  <a:pt x="0" y="0"/>
                </a:lnTo>
                <a:lnTo>
                  <a:pt x="0" y="8109906"/>
                </a:lnTo>
                <a:lnTo>
                  <a:pt x="9978631" y="8109906"/>
                </a:lnTo>
                <a:lnTo>
                  <a:pt x="9978631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1407040" y="6067145"/>
            <a:ext cx="9525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7923907" y="733158"/>
            <a:ext cx="2690664" cy="1019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399"/>
              </a:lnSpc>
            </a:pPr>
            <a:r>
              <a:rPr lang="en-US" sz="5999" spc="59">
                <a:solidFill>
                  <a:srgbClr val="000000"/>
                </a:solidFill>
                <a:latin typeface="League Gothic"/>
                <a:ea typeface="League Gothic"/>
                <a:cs typeface="League Gothic"/>
                <a:sym typeface="League Gothic"/>
              </a:rPr>
              <a:t>RESULTADOS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415433" y="9251950"/>
            <a:ext cx="9457134" cy="917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CONGRESSO NACIONAL  DE URGÊNCIA E EMERGÊNCIA </a:t>
            </a:r>
          </a:p>
          <a:p>
            <a:pPr algn="ctr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LAAPH - URCA CAMPUS IGUATU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0" y="3239491"/>
            <a:ext cx="18288000" cy="3714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Utilize ape</a:t>
            </a: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nas um slide para este item.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Seja objetivo nas informações registradas aqui. É possível inserir gráficos, figuras e quaisquer informações que não ultrapassem os limites deste slide.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Seu tempo total de apresentação será de 10 minutos. </a:t>
            </a:r>
          </a:p>
          <a:p>
            <a:pPr algn="l">
              <a:lnSpc>
                <a:spcPts val="4200"/>
              </a:lnSpc>
            </a:pP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4521380" cy="2543277"/>
          </a:xfrm>
          <a:custGeom>
            <a:avLst/>
            <a:gdLst/>
            <a:ahLst/>
            <a:cxnLst/>
            <a:rect r="r" b="b" t="t" l="l"/>
            <a:pathLst>
              <a:path h="2543277" w="4521380">
                <a:moveTo>
                  <a:pt x="0" y="0"/>
                </a:moveTo>
                <a:lnTo>
                  <a:pt x="4521380" y="0"/>
                </a:lnTo>
                <a:lnTo>
                  <a:pt x="4521380" y="2543277"/>
                </a:lnTo>
                <a:lnTo>
                  <a:pt x="0" y="254327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7245" r="0" b="-40532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9239250"/>
            <a:ext cx="18288000" cy="1047750"/>
            <a:chOff x="0" y="0"/>
            <a:chExt cx="4816593" cy="27595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816592" cy="275951"/>
            </a:xfrm>
            <a:custGeom>
              <a:avLst/>
              <a:gdLst/>
              <a:ahLst/>
              <a:cxnLst/>
              <a:rect r="r" b="b" t="t" l="l"/>
              <a:pathLst>
                <a:path h="27595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75951"/>
                  </a:lnTo>
                  <a:lnTo>
                    <a:pt x="0" y="275951"/>
                  </a:lnTo>
                  <a:close/>
                </a:path>
              </a:pathLst>
            </a:custGeom>
            <a:solidFill>
              <a:srgbClr val="1E204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816593" cy="314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true" flipV="false" rot="-2515168">
            <a:off x="11209301" y="7215276"/>
            <a:ext cx="9978631" cy="8109905"/>
          </a:xfrm>
          <a:custGeom>
            <a:avLst/>
            <a:gdLst/>
            <a:ahLst/>
            <a:cxnLst/>
            <a:rect r="r" b="b" t="t" l="l"/>
            <a:pathLst>
              <a:path h="8109905" w="9978631">
                <a:moveTo>
                  <a:pt x="9978631" y="0"/>
                </a:moveTo>
                <a:lnTo>
                  <a:pt x="0" y="0"/>
                </a:lnTo>
                <a:lnTo>
                  <a:pt x="0" y="8109906"/>
                </a:lnTo>
                <a:lnTo>
                  <a:pt x="9978631" y="8109906"/>
                </a:lnTo>
                <a:lnTo>
                  <a:pt x="9978631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1407040" y="6067145"/>
            <a:ext cx="9525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8015660" y="733158"/>
            <a:ext cx="2486471" cy="1019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399"/>
              </a:lnSpc>
            </a:pPr>
            <a:r>
              <a:rPr lang="en-US" sz="5999" spc="59">
                <a:solidFill>
                  <a:srgbClr val="000000"/>
                </a:solidFill>
                <a:latin typeface="League Gothic"/>
                <a:ea typeface="League Gothic"/>
                <a:cs typeface="League Gothic"/>
                <a:sym typeface="League Gothic"/>
              </a:rPr>
              <a:t>CONCLUSÃO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415433" y="9251950"/>
            <a:ext cx="9457134" cy="917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CONGRESSO NACIONAL  DE URGÊNCIA E EMERGÊNCIA </a:t>
            </a:r>
          </a:p>
          <a:p>
            <a:pPr algn="ctr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LAAPH - URCA CAMPUS IGUATU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0" y="3239491"/>
            <a:ext cx="18288000" cy="3714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Utilize ape</a:t>
            </a: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nas um slide para este item.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Seja objetivo nas informações registradas aqui. É possível inserir gráficos, figuras e quaisquer informações que não ultrapassem os limites deste slide.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Seu tempo total de apresentação será de 10 minutos. </a:t>
            </a:r>
          </a:p>
          <a:p>
            <a:pPr algn="l">
              <a:lnSpc>
                <a:spcPts val="4200"/>
              </a:lnSpc>
            </a:pP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4521380" cy="2543277"/>
          </a:xfrm>
          <a:custGeom>
            <a:avLst/>
            <a:gdLst/>
            <a:ahLst/>
            <a:cxnLst/>
            <a:rect r="r" b="b" t="t" l="l"/>
            <a:pathLst>
              <a:path h="2543277" w="4521380">
                <a:moveTo>
                  <a:pt x="0" y="0"/>
                </a:moveTo>
                <a:lnTo>
                  <a:pt x="4521380" y="0"/>
                </a:lnTo>
                <a:lnTo>
                  <a:pt x="4521380" y="2543277"/>
                </a:lnTo>
                <a:lnTo>
                  <a:pt x="0" y="254327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7245" r="0" b="-40532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9239250"/>
            <a:ext cx="18288000" cy="1047750"/>
            <a:chOff x="0" y="0"/>
            <a:chExt cx="4816593" cy="27595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816592" cy="275951"/>
            </a:xfrm>
            <a:custGeom>
              <a:avLst/>
              <a:gdLst/>
              <a:ahLst/>
              <a:cxnLst/>
              <a:rect r="r" b="b" t="t" l="l"/>
              <a:pathLst>
                <a:path h="27595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75951"/>
                  </a:lnTo>
                  <a:lnTo>
                    <a:pt x="0" y="275951"/>
                  </a:lnTo>
                  <a:close/>
                </a:path>
              </a:pathLst>
            </a:custGeom>
            <a:solidFill>
              <a:srgbClr val="1E204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816593" cy="314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true" flipV="false" rot="-2515168">
            <a:off x="11209301" y="7215276"/>
            <a:ext cx="9978631" cy="8109905"/>
          </a:xfrm>
          <a:custGeom>
            <a:avLst/>
            <a:gdLst/>
            <a:ahLst/>
            <a:cxnLst/>
            <a:rect r="r" b="b" t="t" l="l"/>
            <a:pathLst>
              <a:path h="8109905" w="9978631">
                <a:moveTo>
                  <a:pt x="9978631" y="0"/>
                </a:moveTo>
                <a:lnTo>
                  <a:pt x="0" y="0"/>
                </a:lnTo>
                <a:lnTo>
                  <a:pt x="0" y="8109906"/>
                </a:lnTo>
                <a:lnTo>
                  <a:pt x="9978631" y="8109906"/>
                </a:lnTo>
                <a:lnTo>
                  <a:pt x="9978631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1407040" y="6067145"/>
            <a:ext cx="9525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7867352" y="733158"/>
            <a:ext cx="2819400" cy="1019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399"/>
              </a:lnSpc>
            </a:pPr>
            <a:r>
              <a:rPr lang="en-US" sz="5999" spc="59">
                <a:solidFill>
                  <a:srgbClr val="000000"/>
                </a:solidFill>
                <a:latin typeface="League Gothic"/>
                <a:ea typeface="League Gothic"/>
                <a:cs typeface="League Gothic"/>
                <a:sym typeface="League Gothic"/>
              </a:rPr>
              <a:t>REFERÊNCIAS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415433" y="9251950"/>
            <a:ext cx="9457134" cy="917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CONGRESSO NACIONAL  DE URGÊNCIA E EMERGÊNCIA </a:t>
            </a:r>
          </a:p>
          <a:p>
            <a:pPr algn="ctr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LAAPH - URCA CAMPUS IGUATU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0" y="3239491"/>
            <a:ext cx="18288000" cy="3714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Utilize ape</a:t>
            </a: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nas um slide para este item.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Seja objetivo nas informações registradas aqui. É possível inserir gráficos, figuras e quaisquer informações que não ultrapassem os limites deste slide. </a:t>
            </a:r>
          </a:p>
          <a:p>
            <a:pPr algn="l">
              <a:lnSpc>
                <a:spcPts val="4200"/>
              </a:lnSpc>
            </a:pP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Seu tempo total de apresentação será de 10 minutos. </a:t>
            </a:r>
          </a:p>
          <a:p>
            <a:pPr algn="l">
              <a:lnSpc>
                <a:spcPts val="4200"/>
              </a:lnSpc>
            </a:pP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4521380" cy="2543277"/>
          </a:xfrm>
          <a:custGeom>
            <a:avLst/>
            <a:gdLst/>
            <a:ahLst/>
            <a:cxnLst/>
            <a:rect r="r" b="b" t="t" l="l"/>
            <a:pathLst>
              <a:path h="2543277" w="4521380">
                <a:moveTo>
                  <a:pt x="0" y="0"/>
                </a:moveTo>
                <a:lnTo>
                  <a:pt x="4521380" y="0"/>
                </a:lnTo>
                <a:lnTo>
                  <a:pt x="4521380" y="2543277"/>
                </a:lnTo>
                <a:lnTo>
                  <a:pt x="0" y="254327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7245" r="0" b="-40532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2791608" y="518902"/>
            <a:ext cx="5047356" cy="1019595"/>
            <a:chOff x="0" y="0"/>
            <a:chExt cx="6729809" cy="135946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4206133" y="72701"/>
              <a:ext cx="1326717" cy="1263508"/>
            </a:xfrm>
            <a:custGeom>
              <a:avLst/>
              <a:gdLst/>
              <a:ahLst/>
              <a:cxnLst/>
              <a:rect r="r" b="b" t="t" l="l"/>
              <a:pathLst>
                <a:path h="1263508" w="1326717">
                  <a:moveTo>
                    <a:pt x="0" y="0"/>
                  </a:moveTo>
                  <a:lnTo>
                    <a:pt x="1326717" y="0"/>
                  </a:lnTo>
                  <a:lnTo>
                    <a:pt x="1326717" y="1263508"/>
                  </a:lnTo>
                  <a:lnTo>
                    <a:pt x="0" y="12635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9418" t="-7544" r="-8922" b="-16716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798654" y="72701"/>
              <a:ext cx="1288950" cy="1263508"/>
            </a:xfrm>
            <a:custGeom>
              <a:avLst/>
              <a:gdLst/>
              <a:ahLst/>
              <a:cxnLst/>
              <a:rect r="r" b="b" t="t" l="l"/>
              <a:pathLst>
                <a:path h="1263508" w="1288950">
                  <a:moveTo>
                    <a:pt x="0" y="0"/>
                  </a:moveTo>
                  <a:lnTo>
                    <a:pt x="1288950" y="0"/>
                  </a:lnTo>
                  <a:lnTo>
                    <a:pt x="1288950" y="1263508"/>
                  </a:lnTo>
                  <a:lnTo>
                    <a:pt x="0" y="12635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23790" t="-3076" r="-20439" b="-205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798654" cy="1206985"/>
            </a:xfrm>
            <a:custGeom>
              <a:avLst/>
              <a:gdLst/>
              <a:ahLst/>
              <a:cxnLst/>
              <a:rect r="r" b="b" t="t" l="l"/>
              <a:pathLst>
                <a:path h="1206985" w="2798654">
                  <a:moveTo>
                    <a:pt x="0" y="0"/>
                  </a:moveTo>
                  <a:lnTo>
                    <a:pt x="2798654" y="0"/>
                  </a:lnTo>
                  <a:lnTo>
                    <a:pt x="2798654" y="1206985"/>
                  </a:lnTo>
                  <a:lnTo>
                    <a:pt x="0" y="12069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-72430" r="-6470" b="-74442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5784097" y="0"/>
              <a:ext cx="945711" cy="1359460"/>
            </a:xfrm>
            <a:custGeom>
              <a:avLst/>
              <a:gdLst/>
              <a:ahLst/>
              <a:cxnLst/>
              <a:rect r="r" b="b" t="t" l="l"/>
              <a:pathLst>
                <a:path h="1359460" w="945711">
                  <a:moveTo>
                    <a:pt x="0" y="0"/>
                  </a:moveTo>
                  <a:lnTo>
                    <a:pt x="945712" y="0"/>
                  </a:lnTo>
                  <a:lnTo>
                    <a:pt x="945712" y="1359460"/>
                  </a:lnTo>
                  <a:lnTo>
                    <a:pt x="0" y="135946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  <p:grpSp>
        <p:nvGrpSpPr>
          <p:cNvPr name="Group 8" id="8"/>
          <p:cNvGrpSpPr/>
          <p:nvPr/>
        </p:nvGrpSpPr>
        <p:grpSpPr>
          <a:xfrm rot="0">
            <a:off x="0" y="9239250"/>
            <a:ext cx="18288000" cy="1047750"/>
            <a:chOff x="0" y="0"/>
            <a:chExt cx="4816593" cy="27595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4816592" cy="275951"/>
            </a:xfrm>
            <a:custGeom>
              <a:avLst/>
              <a:gdLst/>
              <a:ahLst/>
              <a:cxnLst/>
              <a:rect r="r" b="b" t="t" l="l"/>
              <a:pathLst>
                <a:path h="27595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275951"/>
                  </a:lnTo>
                  <a:lnTo>
                    <a:pt x="0" y="275951"/>
                  </a:lnTo>
                  <a:close/>
                </a:path>
              </a:pathLst>
            </a:custGeom>
            <a:solidFill>
              <a:srgbClr val="1E2040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4816593" cy="314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true" flipV="false" rot="-2515168">
            <a:off x="11209301" y="7215276"/>
            <a:ext cx="9978631" cy="8109905"/>
          </a:xfrm>
          <a:custGeom>
            <a:avLst/>
            <a:gdLst/>
            <a:ahLst/>
            <a:cxnLst/>
            <a:rect r="r" b="b" t="t" l="l"/>
            <a:pathLst>
              <a:path h="8109905" w="9978631">
                <a:moveTo>
                  <a:pt x="9978631" y="0"/>
                </a:moveTo>
                <a:lnTo>
                  <a:pt x="0" y="0"/>
                </a:lnTo>
                <a:lnTo>
                  <a:pt x="0" y="8109906"/>
                </a:lnTo>
                <a:lnTo>
                  <a:pt x="9978631" y="8109906"/>
                </a:lnTo>
                <a:lnTo>
                  <a:pt x="9978631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11407040" y="6067145"/>
            <a:ext cx="9525" cy="887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</a:p>
        </p:txBody>
      </p:sp>
      <p:sp>
        <p:nvSpPr>
          <p:cNvPr name="TextBox 13" id="13"/>
          <p:cNvSpPr txBox="true"/>
          <p:nvPr/>
        </p:nvSpPr>
        <p:spPr>
          <a:xfrm rot="0">
            <a:off x="6767066" y="2924175"/>
            <a:ext cx="4753868" cy="43148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01 (Instituição/E-mail)</a:t>
            </a:r>
          </a:p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02 (Instituição/E-mail)</a:t>
            </a:r>
          </a:p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03 (Instituição/E-mail)</a:t>
            </a:r>
          </a:p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04 (Instituição/E-mail)</a:t>
            </a:r>
          </a:p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05 (Instituição/E-mail)</a:t>
            </a:r>
          </a:p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06 (Instituição/E-mail)</a:t>
            </a:r>
          </a:p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07 (Instituição/E-mail)</a:t>
            </a:r>
          </a:p>
          <a:p>
            <a:pPr algn="l">
              <a:lnSpc>
                <a:spcPts val="4200"/>
              </a:lnSpc>
            </a:pPr>
          </a:p>
        </p:txBody>
      </p:sp>
      <p:sp>
        <p:nvSpPr>
          <p:cNvPr name="TextBox 14" id="14"/>
          <p:cNvSpPr txBox="true"/>
          <p:nvPr/>
        </p:nvSpPr>
        <p:spPr>
          <a:xfrm rot="0">
            <a:off x="4455096" y="9251950"/>
            <a:ext cx="9377809" cy="917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CONGRESSO NACIONAL DE URGÊNCIA E EMERGÊNCIA </a:t>
            </a:r>
          </a:p>
          <a:p>
            <a:pPr algn="ctr">
              <a:lnSpc>
                <a:spcPts val="3500"/>
              </a:lnSpc>
            </a:pPr>
            <a:r>
              <a:rPr lang="en-US" sz="2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LAAPH - URCA CAMPUS IGUATU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DAGMhGZg21k</dc:identifier>
  <dcterms:modified xsi:type="dcterms:W3CDTF">2011-08-01T06:04:30Z</dcterms:modified>
  <cp:revision>1</cp:revision>
  <dc:title>MODELOS RESUMO EXPANDIDO</dc:title>
</cp:coreProperties>
</file>