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D8FC-8D95-42F9-8ECE-CF0E2D56CCD2}" type="datetimeFigureOut">
              <a:rPr lang="pt-BR" smtClean="0"/>
              <a:pPr/>
              <a:t>30/11/2019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66F0-631D-4E6C-9744-070AC9CC6A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7434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D8FC-8D95-42F9-8ECE-CF0E2D56CCD2}" type="datetimeFigureOut">
              <a:rPr lang="pt-BR" smtClean="0"/>
              <a:pPr/>
              <a:t>30/11/2019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66F0-631D-4E6C-9744-070AC9CC6A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6483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D8FC-8D95-42F9-8ECE-CF0E2D56CCD2}" type="datetimeFigureOut">
              <a:rPr lang="pt-BR" smtClean="0"/>
              <a:pPr/>
              <a:t>30/11/2019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66F0-631D-4E6C-9744-070AC9CC6A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271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D8FC-8D95-42F9-8ECE-CF0E2D56CCD2}" type="datetimeFigureOut">
              <a:rPr lang="pt-BR" smtClean="0"/>
              <a:pPr/>
              <a:t>30/11/2019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66F0-631D-4E6C-9744-070AC9CC6A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5605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D8FC-8D95-42F9-8ECE-CF0E2D56CCD2}" type="datetimeFigureOut">
              <a:rPr lang="pt-BR" smtClean="0"/>
              <a:pPr/>
              <a:t>30/11/2019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66F0-631D-4E6C-9744-070AC9CC6A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30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D8FC-8D95-42F9-8ECE-CF0E2D56CCD2}" type="datetimeFigureOut">
              <a:rPr lang="pt-BR" smtClean="0"/>
              <a:pPr/>
              <a:t>30/11/2019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66F0-631D-4E6C-9744-070AC9CC6A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2537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D8FC-8D95-42F9-8ECE-CF0E2D56CCD2}" type="datetimeFigureOut">
              <a:rPr lang="pt-BR" smtClean="0"/>
              <a:pPr/>
              <a:t>30/11/2019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66F0-631D-4E6C-9744-070AC9CC6A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3452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D8FC-8D95-42F9-8ECE-CF0E2D56CCD2}" type="datetimeFigureOut">
              <a:rPr lang="pt-BR" smtClean="0"/>
              <a:pPr/>
              <a:t>30/11/2019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66F0-631D-4E6C-9744-070AC9CC6A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052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D8FC-8D95-42F9-8ECE-CF0E2D56CCD2}" type="datetimeFigureOut">
              <a:rPr lang="pt-BR" smtClean="0"/>
              <a:pPr/>
              <a:t>30/11/2019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66F0-631D-4E6C-9744-070AC9CC6A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9642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D8FC-8D95-42F9-8ECE-CF0E2D56CCD2}" type="datetimeFigureOut">
              <a:rPr lang="pt-BR" smtClean="0"/>
              <a:pPr/>
              <a:t>30/11/2019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66F0-631D-4E6C-9744-070AC9CC6A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789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D8FC-8D95-42F9-8ECE-CF0E2D56CCD2}" type="datetimeFigureOut">
              <a:rPr lang="pt-BR" smtClean="0"/>
              <a:pPr/>
              <a:t>30/11/2019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66F0-631D-4E6C-9744-070AC9CC6A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584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2D8FC-8D95-42F9-8ECE-CF0E2D56CCD2}" type="datetimeFigureOut">
              <a:rPr lang="pt-BR" smtClean="0"/>
              <a:pPr/>
              <a:t>30/11/2019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466F0-631D-4E6C-9744-070AC9CC6A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83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Título do Relato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Autor (a) / Coautores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23528" y="332656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Insira no canto superior esquerdo o logo de sua IES</a:t>
            </a:r>
          </a:p>
        </p:txBody>
      </p:sp>
      <p:pic>
        <p:nvPicPr>
          <p:cNvPr id="1026" name="Picture 2" descr="C:\Users\Scarlet Santos\Desktop\11822330_865351433546290_5211570002594032050_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288" y="188640"/>
            <a:ext cx="1524000" cy="159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115616" y="5373216"/>
            <a:ext cx="7280672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dirty="0"/>
              <a:t>XX ENCONTRO REGIONAL ESTUDANTES DE FISIOTERAPIA - EREFISIO</a:t>
            </a:r>
          </a:p>
          <a:p>
            <a:pPr algn="ctr">
              <a:lnSpc>
                <a:spcPct val="150000"/>
              </a:lnSpc>
            </a:pPr>
            <a:r>
              <a:rPr lang="pt-BR" dirty="0"/>
              <a:t>JOÃO PESSOA - PB</a:t>
            </a:r>
          </a:p>
        </p:txBody>
      </p:sp>
    </p:spTree>
    <p:extLst>
      <p:ext uri="{BB962C8B-B14F-4D97-AF65-F5344CB8AC3E}">
        <p14:creationId xmlns:p14="http://schemas.microsoft.com/office/powerpoint/2010/main" val="1819278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558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RELATO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8559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RELATO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7245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IMPACTOS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7985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CONSIDERAÇÕES FINAIS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3571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22267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38</Words>
  <Application>Microsoft Office PowerPoint</Application>
  <PresentationFormat>Apresentação na tela (4:3)</PresentationFormat>
  <Paragraphs>11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do Office</vt:lpstr>
      <vt:lpstr>Título do Relato</vt:lpstr>
      <vt:lpstr>INTRODUÇÃO</vt:lpstr>
      <vt:lpstr>RELATO</vt:lpstr>
      <vt:lpstr>RELATO</vt:lpstr>
      <vt:lpstr>IMPACTOS</vt:lpstr>
      <vt:lpstr>CONSIDERAÇÕES FINAIS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Relato</dc:title>
  <dc:creator>Scarlet Santos</dc:creator>
  <cp:lastModifiedBy>USER</cp:lastModifiedBy>
  <cp:revision>11</cp:revision>
  <dcterms:created xsi:type="dcterms:W3CDTF">2015-11-03T11:59:11Z</dcterms:created>
  <dcterms:modified xsi:type="dcterms:W3CDTF">2019-11-30T03:04:54Z</dcterms:modified>
</cp:coreProperties>
</file>