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11874500" cy="20116800"/>
  <p:defaultTextStyle>
    <a:defPPr>
      <a:defRPr lang="pt-BR"/>
    </a:defPPr>
    <a:lvl1pPr marL="0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1pPr>
    <a:lvl2pPr marL="570000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2pPr>
    <a:lvl3pPr marL="1139998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3pPr>
    <a:lvl4pPr marL="1709997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4pPr>
    <a:lvl5pPr marL="2279997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5pPr>
    <a:lvl6pPr marL="2849995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6pPr>
    <a:lvl7pPr marL="3419995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7pPr>
    <a:lvl8pPr marL="3989994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8pPr>
    <a:lvl9pPr marL="4559993" algn="l" defTabSz="1139998" rtl="0" eaLnBrk="1" latinLnBrk="0" hangingPunct="1">
      <a:defRPr sz="22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5" userDrawn="1">
          <p15:clr>
            <a:srgbClr val="A4A3A4"/>
          </p15:clr>
        </p15:guide>
        <p15:guide id="2" pos="58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374" y="12"/>
      </p:cViewPr>
      <p:guideLst>
        <p:guide orient="horz" pos="6185"/>
        <p:guide pos="58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AMOSTRA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EB-499C-B191-F35AFE3006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EB-499C-B191-F35AFE3006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DEB-499C-B191-F35AFE3006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DEB-499C-B191-F35AFE300638}"/>
              </c:ext>
            </c:extLst>
          </c:dPt>
          <c:cat>
            <c:strRef>
              <c:f>Planilha1!$A$2:$A$5</c:f>
              <c:strCache>
                <c:ptCount val="4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G4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38-4C5A-A39B-5944FFF23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Planilha1!$A$2:$A$5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45-4537-B21A-0C39E6FDD541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Planilha1!$A$2:$A$5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45-4537-B21A-0C39E6FDD541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Planilha1!$A$2:$A$5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45-4537-B21A-0C39E6FDD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2805952"/>
        <c:axId val="232808128"/>
        <c:axId val="115274032"/>
      </c:bar3DChart>
      <c:catAx>
        <c:axId val="23280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2808128"/>
        <c:crosses val="autoZero"/>
        <c:auto val="1"/>
        <c:lblAlgn val="ctr"/>
        <c:lblOffset val="100"/>
        <c:noMultiLvlLbl val="0"/>
      </c:catAx>
      <c:valAx>
        <c:axId val="23280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2805952"/>
        <c:crosses val="autoZero"/>
        <c:crossBetween val="between"/>
      </c:valAx>
      <c:serAx>
        <c:axId val="1152740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2808128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720175487235079E-2"/>
          <c:y val="0.75033388145850799"/>
          <c:w val="0.80717074548881562"/>
          <c:h val="0.10415806329326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36015" rtl="0" eaLnBrk="1" latinLnBrk="0" hangingPunct="1">
        <a:spcBef>
          <a:spcPct val="0"/>
        </a:spcBef>
        <a:buNone/>
        <a:defRPr sz="49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8506" indent="-388506" algn="l" defTabSz="1036015" rtl="0" eaLnBrk="1" latinLnBrk="0" hangingPunct="1">
        <a:spcBef>
          <a:spcPct val="20000"/>
        </a:spcBef>
        <a:buFont typeface="Arial" pitchFamily="34" charset="0"/>
        <a:buChar char="•"/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841762" indent="-323755" algn="l" defTabSz="1036015" rtl="0" eaLnBrk="1" latinLnBrk="0" hangingPunct="1">
        <a:spcBef>
          <a:spcPct val="20000"/>
        </a:spcBef>
        <a:buFont typeface="Arial" pitchFamily="34" charset="0"/>
        <a:buChar char="–"/>
        <a:defRPr sz="3172" kern="1200">
          <a:solidFill>
            <a:schemeClr val="tx1"/>
          </a:solidFill>
          <a:latin typeface="+mn-lt"/>
          <a:ea typeface="+mn-ea"/>
          <a:cs typeface="+mn-cs"/>
        </a:defRPr>
      </a:lvl2pPr>
      <a:lvl3pPr marL="1295019" indent="-259004" algn="l" defTabSz="1036015" rtl="0" eaLnBrk="1" latinLnBrk="0" hangingPunct="1">
        <a:spcBef>
          <a:spcPct val="20000"/>
        </a:spcBef>
        <a:buFont typeface="Arial" pitchFamily="34" charset="0"/>
        <a:buChar char="•"/>
        <a:defRPr sz="2719" kern="1200">
          <a:solidFill>
            <a:schemeClr val="tx1"/>
          </a:solidFill>
          <a:latin typeface="+mn-lt"/>
          <a:ea typeface="+mn-ea"/>
          <a:cs typeface="+mn-cs"/>
        </a:defRPr>
      </a:lvl3pPr>
      <a:lvl4pPr marL="1813027" indent="-259004" algn="l" defTabSz="1036015" rtl="0" eaLnBrk="1" latinLnBrk="0" hangingPunct="1">
        <a:spcBef>
          <a:spcPct val="20000"/>
        </a:spcBef>
        <a:buFont typeface="Arial" pitchFamily="34" charset="0"/>
        <a:buChar char="–"/>
        <a:defRPr sz="2266" kern="1200">
          <a:solidFill>
            <a:schemeClr val="tx1"/>
          </a:solidFill>
          <a:latin typeface="+mn-lt"/>
          <a:ea typeface="+mn-ea"/>
          <a:cs typeface="+mn-cs"/>
        </a:defRPr>
      </a:lvl4pPr>
      <a:lvl5pPr marL="2331034" indent="-259004" algn="l" defTabSz="1036015" rtl="0" eaLnBrk="1" latinLnBrk="0" hangingPunct="1">
        <a:spcBef>
          <a:spcPct val="20000"/>
        </a:spcBef>
        <a:buFont typeface="Arial" pitchFamily="34" charset="0"/>
        <a:buChar char="»"/>
        <a:defRPr sz="2266" kern="1200">
          <a:solidFill>
            <a:schemeClr val="tx1"/>
          </a:solidFill>
          <a:latin typeface="+mn-lt"/>
          <a:ea typeface="+mn-ea"/>
          <a:cs typeface="+mn-cs"/>
        </a:defRPr>
      </a:lvl5pPr>
      <a:lvl6pPr marL="2849042" indent="-259004" algn="l" defTabSz="1036015" rtl="0" eaLnBrk="1" latinLnBrk="0" hangingPunct="1">
        <a:spcBef>
          <a:spcPct val="20000"/>
        </a:spcBef>
        <a:buFont typeface="Arial" pitchFamily="34" charset="0"/>
        <a:buChar char="•"/>
        <a:defRPr sz="2266" kern="1200">
          <a:solidFill>
            <a:schemeClr val="tx1"/>
          </a:solidFill>
          <a:latin typeface="+mn-lt"/>
          <a:ea typeface="+mn-ea"/>
          <a:cs typeface="+mn-cs"/>
        </a:defRPr>
      </a:lvl6pPr>
      <a:lvl7pPr marL="3367049" indent="-259004" algn="l" defTabSz="1036015" rtl="0" eaLnBrk="1" latinLnBrk="0" hangingPunct="1">
        <a:spcBef>
          <a:spcPct val="20000"/>
        </a:spcBef>
        <a:buFont typeface="Arial" pitchFamily="34" charset="0"/>
        <a:buChar char="•"/>
        <a:defRPr sz="2266" kern="1200">
          <a:solidFill>
            <a:schemeClr val="tx1"/>
          </a:solidFill>
          <a:latin typeface="+mn-lt"/>
          <a:ea typeface="+mn-ea"/>
          <a:cs typeface="+mn-cs"/>
        </a:defRPr>
      </a:lvl7pPr>
      <a:lvl8pPr marL="3885057" indent="-259004" algn="l" defTabSz="1036015" rtl="0" eaLnBrk="1" latinLnBrk="0" hangingPunct="1">
        <a:spcBef>
          <a:spcPct val="20000"/>
        </a:spcBef>
        <a:buFont typeface="Arial" pitchFamily="34" charset="0"/>
        <a:buChar char="•"/>
        <a:defRPr sz="2266" kern="1200">
          <a:solidFill>
            <a:schemeClr val="tx1"/>
          </a:solidFill>
          <a:latin typeface="+mn-lt"/>
          <a:ea typeface="+mn-ea"/>
          <a:cs typeface="+mn-cs"/>
        </a:defRPr>
      </a:lvl8pPr>
      <a:lvl9pPr marL="4403065" indent="-259004" algn="l" defTabSz="1036015" rtl="0" eaLnBrk="1" latinLnBrk="0" hangingPunct="1">
        <a:spcBef>
          <a:spcPct val="20000"/>
        </a:spcBef>
        <a:buFont typeface="Arial" pitchFamily="34" charset="0"/>
        <a:buChar char="•"/>
        <a:defRPr sz="22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518008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2pPr>
      <a:lvl3pPr marL="1036015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3pPr>
      <a:lvl4pPr marL="1554023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4pPr>
      <a:lvl5pPr marL="2072030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5pPr>
      <a:lvl6pPr marL="2590038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6pPr>
      <a:lvl7pPr marL="3108046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7pPr>
      <a:lvl8pPr marL="3626053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8pPr>
      <a:lvl9pPr marL="4144061" algn="l" defTabSz="1036015" rtl="0" eaLnBrk="1" latinLnBrk="0" hangingPunct="1">
        <a:defRPr sz="20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35719"/>
            <a:ext cx="32399288" cy="11904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542"/>
          </a:p>
        </p:txBody>
      </p:sp>
      <p:sp>
        <p:nvSpPr>
          <p:cNvPr id="2" name="object 2"/>
          <p:cNvSpPr/>
          <p:nvPr/>
        </p:nvSpPr>
        <p:spPr>
          <a:xfrm>
            <a:off x="0" y="35697499"/>
            <a:ext cx="32399288" cy="7522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542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164043" y="6464690"/>
            <a:ext cx="16155579" cy="2334029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42"/>
          </a:p>
        </p:txBody>
      </p:sp>
      <p:sp>
        <p:nvSpPr>
          <p:cNvPr id="9" name="Subtítulo 3"/>
          <p:cNvSpPr txBox="1">
            <a:spLocks/>
          </p:cNvSpPr>
          <p:nvPr/>
        </p:nvSpPr>
        <p:spPr>
          <a:xfrm>
            <a:off x="3404178" y="6930457"/>
            <a:ext cx="11032006" cy="1563462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1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727187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10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54375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81562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08749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635937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363124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090311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817498" indent="0" algn="ctr" defTabSz="3454375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798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Título do trabalho </a:t>
            </a:r>
            <a:endParaRPr lang="pt-BR" sz="6798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267213" y="9073249"/>
            <a:ext cx="13408431" cy="1173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512" dirty="0">
                <a:latin typeface="Arial" pitchFamily="34" charset="0"/>
                <a:cs typeface="Arial" pitchFamily="34" charset="0"/>
              </a:rPr>
              <a:t>Autor 1, Autor 2, Autor 3, Autor 4, Autor 5, Autor 6, Autor 7, Autor 8 </a:t>
            </a:r>
            <a:br>
              <a:rPr lang="pt-BR" sz="3512" dirty="0">
                <a:latin typeface="Arial" pitchFamily="34" charset="0"/>
                <a:cs typeface="Arial" pitchFamily="34" charset="0"/>
              </a:rPr>
            </a:br>
            <a:r>
              <a:rPr lang="pt-BR" sz="3512" dirty="0">
                <a:latin typeface="Arial" pitchFamily="34" charset="0"/>
                <a:cs typeface="Arial" pitchFamily="34" charset="0"/>
              </a:rPr>
              <a:t>Instituição de origem com numeração</a:t>
            </a:r>
            <a:r>
              <a:rPr lang="pt-BR" sz="351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351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3"/>
          <p:cNvSpPr txBox="1">
            <a:spLocks/>
          </p:cNvSpPr>
          <p:nvPr/>
        </p:nvSpPr>
        <p:spPr>
          <a:xfrm>
            <a:off x="2746384" y="10893250"/>
            <a:ext cx="11602805" cy="1487754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6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sz="2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ubtítulo 3"/>
          <p:cNvSpPr txBox="1">
            <a:spLocks/>
          </p:cNvSpPr>
          <p:nvPr/>
        </p:nvSpPr>
        <p:spPr>
          <a:xfrm>
            <a:off x="2782734" y="12381001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ubtítulo 3"/>
          <p:cNvSpPr txBox="1">
            <a:spLocks/>
          </p:cNvSpPr>
          <p:nvPr/>
        </p:nvSpPr>
        <p:spPr>
          <a:xfrm>
            <a:off x="2746384" y="15927521"/>
            <a:ext cx="11602805" cy="1487754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6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OBJETIVOS</a:t>
            </a:r>
            <a:endParaRPr lang="pt-BR" sz="2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ubtítulo 3"/>
          <p:cNvSpPr txBox="1">
            <a:spLocks/>
          </p:cNvSpPr>
          <p:nvPr/>
        </p:nvSpPr>
        <p:spPr>
          <a:xfrm>
            <a:off x="2736328" y="17619021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ítulo 3"/>
          <p:cNvSpPr txBox="1">
            <a:spLocks/>
          </p:cNvSpPr>
          <p:nvPr/>
        </p:nvSpPr>
        <p:spPr>
          <a:xfrm>
            <a:off x="2699415" y="21377273"/>
            <a:ext cx="11602805" cy="1487754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6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METODOLOGIA</a:t>
            </a:r>
            <a:endParaRPr lang="pt-BR" sz="2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ubtítulo 3"/>
          <p:cNvSpPr txBox="1">
            <a:spLocks/>
          </p:cNvSpPr>
          <p:nvPr/>
        </p:nvSpPr>
        <p:spPr>
          <a:xfrm>
            <a:off x="2736328" y="22334601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Subtítulo 3"/>
          <p:cNvSpPr txBox="1">
            <a:spLocks/>
          </p:cNvSpPr>
          <p:nvPr/>
        </p:nvSpPr>
        <p:spPr>
          <a:xfrm>
            <a:off x="2814455" y="27015054"/>
            <a:ext cx="11602805" cy="1487754"/>
          </a:xfrm>
          <a:prstGeom prst="rect">
            <a:avLst/>
          </a:prstGeom>
        </p:spPr>
        <p:txBody>
          <a:bodyPr vert="horz" lIns="391389" tIns="195695" rIns="391389" bIns="195695" rtlCol="0">
            <a:normAutofit fontScale="92500"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6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RESULTADOS E DISCUSSÃO</a:t>
            </a:r>
            <a:endParaRPr lang="pt-BR" sz="2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3276357402"/>
              </p:ext>
            </p:extLst>
          </p:nvPr>
        </p:nvGraphicFramePr>
        <p:xfrm>
          <a:off x="2791883" y="31995535"/>
          <a:ext cx="10953469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Subtítulo 3"/>
          <p:cNvSpPr txBox="1">
            <a:spLocks/>
          </p:cNvSpPr>
          <p:nvPr/>
        </p:nvSpPr>
        <p:spPr>
          <a:xfrm>
            <a:off x="2722350" y="28242164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2948915595"/>
              </p:ext>
            </p:extLst>
          </p:nvPr>
        </p:nvGraphicFramePr>
        <p:xfrm>
          <a:off x="18218675" y="9552276"/>
          <a:ext cx="9916275" cy="6024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Subtítulo 3"/>
          <p:cNvSpPr txBox="1">
            <a:spLocks/>
          </p:cNvSpPr>
          <p:nvPr/>
        </p:nvSpPr>
        <p:spPr>
          <a:xfrm>
            <a:off x="17510083" y="30483883"/>
            <a:ext cx="11032006" cy="1403436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566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sz="16315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Subtítulo 3"/>
          <p:cNvSpPr txBox="1">
            <a:spLocks/>
          </p:cNvSpPr>
          <p:nvPr/>
        </p:nvSpPr>
        <p:spPr>
          <a:xfrm>
            <a:off x="17475637" y="31734919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ubtítulo 3"/>
          <p:cNvSpPr txBox="1">
            <a:spLocks/>
          </p:cNvSpPr>
          <p:nvPr/>
        </p:nvSpPr>
        <p:spPr>
          <a:xfrm>
            <a:off x="17510083" y="35697499"/>
            <a:ext cx="11032006" cy="1403436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5438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REFERÊNCIAS</a:t>
            </a:r>
            <a:endParaRPr lang="pt-BR" sz="5438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Subtítulo 3"/>
          <p:cNvSpPr txBox="1">
            <a:spLocks/>
          </p:cNvSpPr>
          <p:nvPr/>
        </p:nvSpPr>
        <p:spPr>
          <a:xfrm>
            <a:off x="17615711" y="36840319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rm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172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nononononononononononononononononononononononononononononononononononononononononononononononononononononononononononononononononononononononononononononononononononononononononononononononononono</a:t>
            </a:r>
            <a:endParaRPr lang="pt-BR" sz="3172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6044" y="18780919"/>
            <a:ext cx="5300769" cy="3526087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9578" y="18815425"/>
            <a:ext cx="5300769" cy="3526087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6044" y="22820701"/>
            <a:ext cx="5300769" cy="3526087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4930" y="22820701"/>
            <a:ext cx="5300769" cy="3526087"/>
          </a:xfrm>
          <a:prstGeom prst="rect">
            <a:avLst/>
          </a:prstGeom>
        </p:spPr>
      </p:pic>
      <p:sp>
        <p:nvSpPr>
          <p:cNvPr id="31" name="Subtítulo 3"/>
          <p:cNvSpPr txBox="1">
            <a:spLocks/>
          </p:cNvSpPr>
          <p:nvPr/>
        </p:nvSpPr>
        <p:spPr>
          <a:xfrm>
            <a:off x="17468211" y="26934319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onononononononononononononononononononononononononononononononononononononononononononononononononononononononononononononononononononononononononononononon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Subtítulo 3"/>
          <p:cNvSpPr txBox="1">
            <a:spLocks/>
          </p:cNvSpPr>
          <p:nvPr/>
        </p:nvSpPr>
        <p:spPr>
          <a:xfrm>
            <a:off x="17319622" y="15446781"/>
            <a:ext cx="11842733" cy="2692367"/>
          </a:xfrm>
          <a:prstGeom prst="rect">
            <a:avLst/>
          </a:prstGeom>
        </p:spPr>
        <p:txBody>
          <a:bodyPr vert="horz" lIns="391389" tIns="195695" rIns="391389" bIns="195695" rtlCol="0">
            <a:noAutofit/>
          </a:bodyPr>
          <a:lstStyle>
            <a:lvl1pPr marL="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2870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3444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018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0" indent="0" algn="ctr" defTabSz="4114800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nononononononononononononononononononononononononononononononononononononononononononononononononononononononononononononononononononononononononononononono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42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elder</dc:creator>
  <cp:lastModifiedBy>Camilla Melo</cp:lastModifiedBy>
  <cp:revision>9</cp:revision>
  <dcterms:modified xsi:type="dcterms:W3CDTF">2019-10-04T13:20:38Z</dcterms:modified>
</cp:coreProperties>
</file>