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" d="100"/>
          <a:sy n="1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74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85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7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00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0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26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28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97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64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97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195894-31E0-4A38-90EE-69201DF5FF78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681863-E791-4C26-B028-2D4131FE49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52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07CB8B51-E364-E0D4-39F2-7A0D03AF8774}"/>
              </a:ext>
            </a:extLst>
          </p:cNvPr>
          <p:cNvSpPr txBox="1"/>
          <p:nvPr/>
        </p:nvSpPr>
        <p:spPr>
          <a:xfrm>
            <a:off x="1835944" y="8078679"/>
            <a:ext cx="14363700" cy="2779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3. Metodologia</a:t>
            </a: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6BC592-999E-58CC-5472-8C9775C082BA}"/>
              </a:ext>
            </a:extLst>
          </p:cNvPr>
          <p:cNvSpPr txBox="1"/>
          <p:nvPr/>
        </p:nvSpPr>
        <p:spPr>
          <a:xfrm>
            <a:off x="17221200" y="8078679"/>
            <a:ext cx="13966032" cy="296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4. Resultados</a:t>
            </a: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5. Considerações</a:t>
            </a: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C80087D4-C703-30F8-7990-4C558AD9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3" y="87641"/>
            <a:ext cx="10706100" cy="669131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94115B-5C84-57EB-393A-801B0FB1A5BF}"/>
              </a:ext>
            </a:extLst>
          </p:cNvPr>
          <p:cNvSpPr txBox="1"/>
          <p:nvPr/>
        </p:nvSpPr>
        <p:spPr>
          <a:xfrm>
            <a:off x="11376395" y="1658474"/>
            <a:ext cx="20138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Título do Trabalho Apresentado na I Semana de Pesquisa, Extensão e Pós-Graduação</a:t>
            </a:r>
          </a:p>
          <a:p>
            <a:pPr algn="ctr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6000" dirty="0" err="1">
                <a:latin typeface="Arial" panose="020B0604020202020204" pitchFamily="34" charset="0"/>
                <a:cs typeface="Arial" panose="020B0604020202020204" pitchFamily="34" charset="0"/>
              </a:rPr>
              <a:t>xxxxxxx,xxxxxxxxxxxxx,x,xxxxxxxxx,xxxxxxxxx,xxxxxxxxx,xxxxxxxx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m 20" descr="Nome da empresa&#10;&#10;Descrição gerada automaticamente com confiança média">
            <a:extLst>
              <a:ext uri="{FF2B5EF4-FFF2-40B4-BE49-F238E27FC236}">
                <a16:creationId xmlns:a16="http://schemas.microsoft.com/office/drawing/2014/main" id="{6E7BECAE-5E9D-1D83-6AC2-A4881597C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30415" r="6468" b="32304"/>
          <a:stretch/>
        </p:blipFill>
        <p:spPr>
          <a:xfrm>
            <a:off x="9103823" y="40664430"/>
            <a:ext cx="3893241" cy="1622184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2C6B2E06-D14B-2345-A1FE-CE7DF3E1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11048" r="2969" b="10667"/>
          <a:stretch/>
        </p:blipFill>
        <p:spPr>
          <a:xfrm>
            <a:off x="28595694" y="40141652"/>
            <a:ext cx="2918933" cy="2531962"/>
          </a:xfrm>
          <a:prstGeom prst="rect">
            <a:avLst/>
          </a:prstGeom>
        </p:spPr>
      </p:pic>
      <p:pic>
        <p:nvPicPr>
          <p:cNvPr id="25" name="Imagem 24" descr="Logotipo, nome da empresa&#10;&#10;Descrição gerada automaticamente">
            <a:extLst>
              <a:ext uri="{FF2B5EF4-FFF2-40B4-BE49-F238E27FC236}">
                <a16:creationId xmlns:a16="http://schemas.microsoft.com/office/drawing/2014/main" id="{4DFEF3AC-EEAD-5AD7-5E39-5E43CCF69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1" b="35155"/>
          <a:stretch/>
        </p:blipFill>
        <p:spPr>
          <a:xfrm>
            <a:off x="21948406" y="40550568"/>
            <a:ext cx="5508230" cy="1849909"/>
          </a:xfrm>
          <a:prstGeom prst="rect">
            <a:avLst/>
          </a:prstGeom>
        </p:spPr>
      </p:pic>
      <p:pic>
        <p:nvPicPr>
          <p:cNvPr id="27" name="Imagem 26" descr="Logotipo, nome da empresa&#10;&#10;Descrição gerada automaticamente">
            <a:extLst>
              <a:ext uri="{FF2B5EF4-FFF2-40B4-BE49-F238E27FC236}">
                <a16:creationId xmlns:a16="http://schemas.microsoft.com/office/drawing/2014/main" id="{4D317C41-D8BD-766B-0A23-5360A7A01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9108" b="11347"/>
          <a:stretch/>
        </p:blipFill>
        <p:spPr>
          <a:xfrm>
            <a:off x="19014598" y="40005871"/>
            <a:ext cx="1932068" cy="2667743"/>
          </a:xfrm>
          <a:prstGeom prst="rect">
            <a:avLst/>
          </a:prstGeom>
        </p:spPr>
      </p:pic>
      <p:pic>
        <p:nvPicPr>
          <p:cNvPr id="29" name="Imagem 28" descr="Logotipo, nome da empresa&#10;&#10;Descrição gerada automaticamente">
            <a:extLst>
              <a:ext uri="{FF2B5EF4-FFF2-40B4-BE49-F238E27FC236}">
                <a16:creationId xmlns:a16="http://schemas.microsoft.com/office/drawing/2014/main" id="{A7DE1D12-B734-AF6C-9F42-EF95BA0828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26011" r="8405" b="28081"/>
          <a:stretch/>
        </p:blipFill>
        <p:spPr>
          <a:xfrm>
            <a:off x="13497934" y="40461588"/>
            <a:ext cx="4377606" cy="2360971"/>
          </a:xfrm>
          <a:prstGeom prst="rect">
            <a:avLst/>
          </a:prstGeom>
        </p:spPr>
      </p:pic>
      <p:pic>
        <p:nvPicPr>
          <p:cNvPr id="31" name="Imagem 30" descr="Logotipo, nome da empresa&#10;&#10;Descrição gerada automaticamente">
            <a:extLst>
              <a:ext uri="{FF2B5EF4-FFF2-40B4-BE49-F238E27FC236}">
                <a16:creationId xmlns:a16="http://schemas.microsoft.com/office/drawing/2014/main" id="{48256C64-8A81-A3BD-F68A-27F6BE5F1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4" b="27759"/>
          <a:stretch/>
        </p:blipFill>
        <p:spPr>
          <a:xfrm>
            <a:off x="3160892" y="39896292"/>
            <a:ext cx="5811091" cy="2667743"/>
          </a:xfrm>
          <a:prstGeom prst="rect">
            <a:avLst/>
          </a:prstGeom>
        </p:spPr>
      </p:pic>
      <p:pic>
        <p:nvPicPr>
          <p:cNvPr id="33" name="Imagem 32" descr="Logotipo&#10;&#10;Descrição gerada automaticamente">
            <a:extLst>
              <a:ext uri="{FF2B5EF4-FFF2-40B4-BE49-F238E27FC236}">
                <a16:creationId xmlns:a16="http://schemas.microsoft.com/office/drawing/2014/main" id="{F753B8A2-E7DF-FE97-FCDC-EE3D23546E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r="17314" b="7630"/>
          <a:stretch/>
        </p:blipFill>
        <p:spPr>
          <a:xfrm>
            <a:off x="884661" y="39921229"/>
            <a:ext cx="2122006" cy="2972807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7ABB3716-1CCE-DEDA-E5C0-960958D081F5}"/>
              </a:ext>
            </a:extLst>
          </p:cNvPr>
          <p:cNvSpPr txBox="1"/>
          <p:nvPr/>
        </p:nvSpPr>
        <p:spPr>
          <a:xfrm>
            <a:off x="698616" y="39327025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Realização: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8699F69-FBA6-583C-C49F-7AA15CFFE18C}"/>
              </a:ext>
            </a:extLst>
          </p:cNvPr>
          <p:cNvSpPr txBox="1"/>
          <p:nvPr/>
        </p:nvSpPr>
        <p:spPr>
          <a:xfrm>
            <a:off x="19077179" y="39327025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Apoio: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C9DA60CF-C13A-1602-ED48-A86D9F29DADF}"/>
              </a:ext>
            </a:extLst>
          </p:cNvPr>
          <p:cNvCxnSpPr/>
          <p:nvPr/>
        </p:nvCxnSpPr>
        <p:spPr>
          <a:xfrm>
            <a:off x="723900" y="6817054"/>
            <a:ext cx="30790727" cy="0"/>
          </a:xfrm>
          <a:prstGeom prst="line">
            <a:avLst/>
          </a:prstGeom>
          <a:ln w="304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64F49646-B8D5-C8D4-30E1-65C237D010BB}"/>
              </a:ext>
            </a:extLst>
          </p:cNvPr>
          <p:cNvCxnSpPr/>
          <p:nvPr/>
        </p:nvCxnSpPr>
        <p:spPr>
          <a:xfrm>
            <a:off x="804280" y="39120108"/>
            <a:ext cx="30790727" cy="0"/>
          </a:xfrm>
          <a:prstGeom prst="line">
            <a:avLst/>
          </a:prstGeom>
          <a:ln w="304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95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54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Rauirys Alencar De Oliveira</dc:creator>
  <cp:lastModifiedBy>Rauirys Alencar De Oliveira</cp:lastModifiedBy>
  <cp:revision>2</cp:revision>
  <dcterms:created xsi:type="dcterms:W3CDTF">2024-09-12T18:42:49Z</dcterms:created>
  <dcterms:modified xsi:type="dcterms:W3CDTF">2024-09-12T19:26:54Z</dcterms:modified>
</cp:coreProperties>
</file>