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404050" cy="43205400"/>
  <p:notesSz cx="6877050" cy="10001250"/>
  <p:defaultTextStyle>
    <a:defPPr>
      <a:defRPr lang="pt-BR"/>
    </a:defPPr>
    <a:lvl1pPr algn="l" defTabSz="4319588" rtl="0" eaLnBrk="0" fontAlgn="base" hangingPunct="0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+mn-cs"/>
      </a:defRPr>
    </a:lvl1pPr>
    <a:lvl2pPr marL="2159000" indent="-1701800" algn="l" defTabSz="4319588" rtl="0" eaLnBrk="0" fontAlgn="base" hangingPunct="0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+mn-cs"/>
      </a:defRPr>
    </a:lvl2pPr>
    <a:lvl3pPr marL="4319588" indent="-3405188" algn="l" defTabSz="4319588" rtl="0" eaLnBrk="0" fontAlgn="base" hangingPunct="0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+mn-cs"/>
      </a:defRPr>
    </a:lvl3pPr>
    <a:lvl4pPr marL="6480175" indent="-5108575" algn="l" defTabSz="4319588" rtl="0" eaLnBrk="0" fontAlgn="base" hangingPunct="0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+mn-cs"/>
      </a:defRPr>
    </a:lvl4pPr>
    <a:lvl5pPr marL="8640763" indent="-6811963" algn="l" defTabSz="4319588" rtl="0" eaLnBrk="0" fontAlgn="base" hangingPunct="0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5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5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5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5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0B59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" d="100"/>
          <a:sy n="10" d="100"/>
        </p:scale>
        <p:origin x="-2934" y="-174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CEE11-62A8-4874-91F0-3BCBCE2F67FE}" type="datetimeFigureOut">
              <a:rPr lang="pt-BR"/>
              <a:pPr>
                <a:defRPr/>
              </a:pPr>
              <a:t>28/09/2017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2F15A-BF65-44F5-B5B9-6B67CA57060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8C4AA-06A1-475C-9118-0F83A8124178}" type="datetimeFigureOut">
              <a:rPr lang="pt-BR"/>
              <a:pPr>
                <a:defRPr/>
              </a:pPr>
              <a:t>28/09/2017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044B7-6339-4C9A-9338-AD0EA972879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1730222"/>
            <a:ext cx="7290911" cy="36864608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730222"/>
            <a:ext cx="21332666" cy="36864608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93D77-6404-4BDC-84BE-B1E3426A7020}" type="datetimeFigureOut">
              <a:rPr lang="pt-BR"/>
              <a:pPr>
                <a:defRPr/>
              </a:pPr>
              <a:t>28/09/2017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889B6-BE4E-40CF-A368-D16560BB409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CED98-B465-47BC-90BA-E537B0EE5E90}" type="datetimeFigureOut">
              <a:rPr lang="pt-BR"/>
              <a:pPr>
                <a:defRPr/>
              </a:pPr>
              <a:t>28/09/2017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FADE9-24C9-4A9C-BD01-3F5A7DCA72F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3E793-06C1-4277-BF46-288D532E3FD3}" type="datetimeFigureOut">
              <a:rPr lang="pt-BR"/>
              <a:pPr>
                <a:defRPr/>
              </a:pPr>
              <a:t>28/09/2017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B933D-CEC7-48E1-95C8-DC3722F69B7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881E4-F054-44D6-865C-DDB62F4E3B7B}" type="datetimeFigureOut">
              <a:rPr lang="pt-BR"/>
              <a:pPr>
                <a:defRPr/>
              </a:pPr>
              <a:t>28/09/2017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275A5-885C-4EBB-ABEF-8981F46C539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51187-1AB3-4E22-BA30-571C098FB570}" type="datetimeFigureOut">
              <a:rPr lang="pt-BR"/>
              <a:pPr>
                <a:defRPr/>
              </a:pPr>
              <a:t>28/09/2017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25CE4-DCA9-4FE1-AA0D-78AB2DE34D0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B8EBD-C40A-4F21-9A9A-1189BF9A1BB2}" type="datetimeFigureOut">
              <a:rPr lang="pt-BR"/>
              <a:pPr>
                <a:defRPr/>
              </a:pPr>
              <a:t>28/09/2017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B1904-9FE9-409E-919F-001EE31F644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BF241-485F-4010-B183-F21FFDC94DBE}" type="datetimeFigureOut">
              <a:rPr lang="pt-BR"/>
              <a:pPr>
                <a:defRPr/>
              </a:pPr>
              <a:t>28/09/2017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6801C-1ABF-49CB-9705-E4FC286826E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B78FC-CD83-43F3-851E-3C91F6BD76D5}" type="datetimeFigureOut">
              <a:rPr lang="pt-BR"/>
              <a:pPr>
                <a:defRPr/>
              </a:pPr>
              <a:t>28/09/2017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24B4C-2CB0-4BA7-837B-B87D2426953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 rtlCol="0">
            <a:normAutofit/>
          </a:bodyPr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205CF-511C-4B1A-8D50-C464B64FFE23}" type="datetimeFigureOut">
              <a:rPr lang="pt-BR"/>
              <a:pPr>
                <a:defRPr/>
              </a:pPr>
              <a:t>28/09/2017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0CB3C-495D-4425-8359-A261ABA1E99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1620838" y="1730375"/>
            <a:ext cx="29162375" cy="720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1620838" y="10080625"/>
            <a:ext cx="29162375" cy="285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838" y="40044688"/>
            <a:ext cx="7559675" cy="2300287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 eaLnBrk="1" hangingPunct="1">
              <a:defRPr sz="57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DBAA204B-B50E-4C92-86FA-EA3537D2AC55}" type="datetimeFigureOut">
              <a:rPr lang="pt-BR"/>
              <a:pPr>
                <a:defRPr/>
              </a:pPr>
              <a:t>28/09/2017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225" y="40044688"/>
            <a:ext cx="10261600" cy="2300287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 eaLnBrk="1" hangingPunct="1">
              <a:defRPr sz="57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3538" y="40044688"/>
            <a:ext cx="7559675" cy="2300287"/>
          </a:xfrm>
          <a:prstGeom prst="rect">
            <a:avLst/>
          </a:prstGeom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57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8418158-69CB-4116-9014-A03BA4728BB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319588" rtl="0" eaLnBrk="0" fontAlgn="base" hangingPunct="0">
        <a:spcBef>
          <a:spcPct val="0"/>
        </a:spcBef>
        <a:spcAft>
          <a:spcPct val="0"/>
        </a:spcAft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19588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2pPr>
      <a:lvl3pPr algn="ctr" defTabSz="4319588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3pPr>
      <a:lvl4pPr algn="ctr" defTabSz="4319588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4pPr>
      <a:lvl5pPr algn="ctr" defTabSz="4319588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5pPr>
      <a:lvl6pPr marL="457200" algn="ctr" defTabSz="4319588" rtl="0" fontAlgn="base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6pPr>
      <a:lvl7pPr marL="914400" algn="ctr" defTabSz="4319588" rtl="0" fontAlgn="base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7pPr>
      <a:lvl8pPr marL="1371600" algn="ctr" defTabSz="4319588" rtl="0" fontAlgn="base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8pPr>
      <a:lvl9pPr marL="1828800" algn="ctr" defTabSz="4319588" rtl="0" fontAlgn="base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9pPr>
    </p:titleStyle>
    <p:bodyStyle>
      <a:lvl1pPr marL="1619250" indent="-1619250" algn="l" defTabSz="43195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09963" indent="-1349375" algn="l" defTabSz="43195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79500" algn="l" defTabSz="43195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59675" indent="-1079500" algn="l" defTabSz="43195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0263" indent="-1079500" algn="l" defTabSz="431958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3D69B">
            <a:alpha val="74117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to 7"/>
          <p:cNvCxnSpPr/>
          <p:nvPr/>
        </p:nvCxnSpPr>
        <p:spPr>
          <a:xfrm>
            <a:off x="1728788" y="6769100"/>
            <a:ext cx="28659137" cy="0"/>
          </a:xfrm>
          <a:prstGeom prst="line">
            <a:avLst/>
          </a:prstGeom>
          <a:ln w="177800" cmpd="thinThick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0" name="Rectangle 32"/>
          <p:cNvSpPr>
            <a:spLocks noChangeArrowheads="1"/>
          </p:cNvSpPr>
          <p:nvPr/>
        </p:nvSpPr>
        <p:spPr bwMode="auto">
          <a:xfrm>
            <a:off x="0" y="457200"/>
            <a:ext cx="324040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 altLang="pt-BR"/>
          </a:p>
        </p:txBody>
      </p:sp>
      <p:sp>
        <p:nvSpPr>
          <p:cNvPr id="2212" name="Rectangle 36"/>
          <p:cNvSpPr>
            <a:spLocks noChangeArrowheads="1"/>
          </p:cNvSpPr>
          <p:nvPr/>
        </p:nvSpPr>
        <p:spPr bwMode="auto">
          <a:xfrm>
            <a:off x="0" y="457200"/>
            <a:ext cx="324040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 alt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3672633" y="21110258"/>
            <a:ext cx="13898562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pt-BR" sz="4000" b="1" dirty="0">
                <a:latin typeface="Arial" pitchFamily="34" charset="0"/>
                <a:cs typeface="Arial" pitchFamily="34" charset="0"/>
              </a:rPr>
              <a:t>OBJETIVO</a:t>
            </a:r>
          </a:p>
          <a:p>
            <a:pPr algn="just" eaLnBrk="1" hangingPunct="1">
              <a:defRPr/>
            </a:pPr>
            <a:endParaRPr lang="pt-BR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3888780" y="26750689"/>
            <a:ext cx="14041437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pt-BR" sz="4000" b="1" dirty="0">
                <a:latin typeface="Arial" pitchFamily="34" charset="0"/>
                <a:cs typeface="Arial" pitchFamily="34" charset="0"/>
              </a:rPr>
              <a:t>MÉTODO</a:t>
            </a:r>
          </a:p>
          <a:p>
            <a:pPr algn="just" eaLnBrk="1" hangingPunct="1">
              <a:defRPr/>
            </a:pPr>
            <a:endParaRPr lang="pt-BR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18362760" y="15343228"/>
            <a:ext cx="13968412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pt-BR" sz="4000" b="1" dirty="0">
                <a:latin typeface="Arial" pitchFamily="34" charset="0"/>
                <a:cs typeface="Arial" pitchFamily="34" charset="0"/>
              </a:rPr>
              <a:t>RESULTADOS</a:t>
            </a:r>
          </a:p>
          <a:p>
            <a:pPr algn="just" eaLnBrk="1" hangingPunct="1">
              <a:defRPr/>
            </a:pPr>
            <a:endParaRPr lang="pt-BR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18506776" y="20743828"/>
            <a:ext cx="14617700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n-US" sz="4000" b="1" dirty="0">
                <a:latin typeface="Arial" pitchFamily="34" charset="0"/>
                <a:cs typeface="Arial" pitchFamily="34" charset="0"/>
              </a:rPr>
              <a:t>CONCLUSÃO</a:t>
            </a:r>
            <a:endParaRPr lang="pt-BR" sz="4000" b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defRPr/>
            </a:pPr>
            <a:endParaRPr lang="pt-BR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21" name="CaixaDeTexto 19"/>
          <p:cNvSpPr txBox="1">
            <a:spLocks noChangeArrowheads="1"/>
          </p:cNvSpPr>
          <p:nvPr/>
        </p:nvSpPr>
        <p:spPr bwMode="auto">
          <a:xfrm>
            <a:off x="18650792" y="26216436"/>
            <a:ext cx="1468913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t-BR" altLang="pt-BR" sz="4000" b="1" dirty="0">
                <a:latin typeface="Arial" pitchFamily="34" charset="0"/>
                <a:cs typeface="Arial" pitchFamily="34" charset="0"/>
              </a:rPr>
              <a:t>REFERÊNCIAS</a:t>
            </a:r>
          </a:p>
          <a:p>
            <a:pPr eaLnBrk="1" hangingPunct="1"/>
            <a:r>
              <a:rPr lang="pt-BR" altLang="pt-BR" sz="4000" b="1" dirty="0">
                <a:latin typeface="Arial" pitchFamily="34" charset="0"/>
                <a:cs typeface="Arial" pitchFamily="34" charset="0"/>
              </a:rPr>
              <a:t> </a:t>
            </a:r>
          </a:p>
          <a:p>
            <a:pPr eaLnBrk="1" hangingPunct="1"/>
            <a:r>
              <a:rPr lang="pt-BR" altLang="pt-BR" sz="4000" b="1" dirty="0">
                <a:latin typeface="Arial" pitchFamily="34" charset="0"/>
                <a:cs typeface="Arial" pitchFamily="34" charset="0"/>
              </a:rPr>
              <a:t> </a:t>
            </a:r>
          </a:p>
        </p:txBody>
      </p:sp>
      <p:sp>
        <p:nvSpPr>
          <p:cNvPr id="2223" name="Retângulo 4"/>
          <p:cNvSpPr>
            <a:spLocks noChangeArrowheads="1"/>
          </p:cNvSpPr>
          <p:nvPr/>
        </p:nvSpPr>
        <p:spPr bwMode="auto">
          <a:xfrm>
            <a:off x="3816649" y="15205602"/>
            <a:ext cx="137175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pt-BR" altLang="pt-BR" sz="4000" b="1" dirty="0" smtClean="0">
                <a:latin typeface="Arial" pitchFamily="34" charset="0"/>
                <a:cs typeface="Arial" pitchFamily="34" charset="0"/>
              </a:rPr>
              <a:t>INTRODUÇÃO</a:t>
            </a:r>
            <a:endParaRPr lang="pt-BR" altLang="pt-BR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27" name="Retângulo 37"/>
          <p:cNvSpPr>
            <a:spLocks noChangeArrowheads="1"/>
          </p:cNvSpPr>
          <p:nvPr/>
        </p:nvSpPr>
        <p:spPr bwMode="auto">
          <a:xfrm>
            <a:off x="3816649" y="8136618"/>
            <a:ext cx="2700178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 altLang="pt-BR" sz="6000" b="1" dirty="0" smtClean="0">
                <a:cs typeface="Arial" charset="0"/>
              </a:rPr>
              <a:t>TÍTULO DO TRABALHO</a:t>
            </a:r>
            <a:endParaRPr lang="pt-BR" altLang="pt-BR" sz="6000" b="1" dirty="0" smtClean="0">
              <a:cs typeface="Arial" charset="0"/>
            </a:endParaRPr>
          </a:p>
          <a:p>
            <a:pPr algn="ctr" eaLnBrk="1" hangingPunct="1"/>
            <a:endParaRPr lang="pt-BR" altLang="pt-BR" sz="6000" dirty="0" smtClean="0">
              <a:cs typeface="Arial" charset="0"/>
            </a:endParaRPr>
          </a:p>
          <a:p>
            <a:pPr algn="ctr" eaLnBrk="1" hangingPunct="1"/>
            <a:endParaRPr lang="pt-BR" altLang="pt-BR" sz="6000" dirty="0">
              <a:cs typeface="Arial" charset="0"/>
            </a:endParaRPr>
          </a:p>
          <a:p>
            <a:pPr algn="r" eaLnBrk="1" hangingPunct="1"/>
            <a:endParaRPr lang="pt-BR" altLang="pt-BR" sz="5400" dirty="0" smtClean="0"/>
          </a:p>
          <a:p>
            <a:pPr algn="r" eaLnBrk="1" hangingPunct="1"/>
            <a:r>
              <a:rPr lang="pt-BR" altLang="pt-BR" sz="5400" dirty="0" smtClean="0"/>
              <a:t>Nome dos autores</a:t>
            </a:r>
            <a:endParaRPr lang="pt-BR" altLang="pt-BR" sz="5400" dirty="0"/>
          </a:p>
        </p:txBody>
      </p:sp>
      <p:sp>
        <p:nvSpPr>
          <p:cNvPr id="2228" name="Título 1"/>
          <p:cNvSpPr txBox="1">
            <a:spLocks/>
          </p:cNvSpPr>
          <p:nvPr/>
        </p:nvSpPr>
        <p:spPr bwMode="auto">
          <a:xfrm>
            <a:off x="5618163" y="1693863"/>
            <a:ext cx="20521612" cy="154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457200" eaLnBrk="1" hangingPunct="1"/>
            <a:endParaRPr kumimoji="1" lang="pt-BR" altLang="pt-BR" sz="6600" b="1" dirty="0">
              <a:latin typeface="Arial Black" pitchFamily="34" charset="0"/>
              <a:cs typeface="Arial" charset="0"/>
            </a:endParaRPr>
          </a:p>
          <a:p>
            <a:pPr algn="ctr" defTabSz="457200" eaLnBrk="1" hangingPunct="1"/>
            <a:endParaRPr kumimoji="1" lang="pt-BR" altLang="pt-BR" sz="6600" b="1" dirty="0">
              <a:latin typeface="Arial Black" pitchFamily="34" charset="0"/>
              <a:cs typeface="Arial" charset="0"/>
            </a:endParaRPr>
          </a:p>
        </p:txBody>
      </p:sp>
      <p:grpSp>
        <p:nvGrpSpPr>
          <p:cNvPr id="46" name="Grupo 45"/>
          <p:cNvGrpSpPr/>
          <p:nvPr/>
        </p:nvGrpSpPr>
        <p:grpSpPr>
          <a:xfrm>
            <a:off x="0" y="0"/>
            <a:ext cx="32404050" cy="6120980"/>
            <a:chOff x="0" y="0"/>
            <a:chExt cx="32404050" cy="6120980"/>
          </a:xfrm>
        </p:grpSpPr>
        <p:pic>
          <p:nvPicPr>
            <p:cNvPr id="39" name="Imagem 38" descr="CONGRESSO.jpg"/>
            <p:cNvPicPr/>
            <p:nvPr/>
          </p:nvPicPr>
          <p:blipFill>
            <a:blip r:embed="rId2" cstate="print"/>
            <a:srcRect l="45774" t="7955" r="47601" b="28971"/>
            <a:stretch>
              <a:fillRect/>
            </a:stretch>
          </p:blipFill>
          <p:spPr>
            <a:xfrm>
              <a:off x="0" y="0"/>
              <a:ext cx="32404050" cy="6120980"/>
            </a:xfrm>
            <a:prstGeom prst="rect">
              <a:avLst/>
            </a:prstGeom>
          </p:spPr>
        </p:pic>
        <p:pic>
          <p:nvPicPr>
            <p:cNvPr id="36" name="Imagem 35" descr="CONGRESSO.jpg"/>
            <p:cNvPicPr/>
            <p:nvPr/>
          </p:nvPicPr>
          <p:blipFill>
            <a:blip r:embed="rId2" cstate="print"/>
            <a:srcRect l="3338" t="7955" r="52094" b="28971"/>
            <a:stretch>
              <a:fillRect/>
            </a:stretch>
          </p:blipFill>
          <p:spPr>
            <a:xfrm>
              <a:off x="5184801" y="0"/>
              <a:ext cx="9361040" cy="6048972"/>
            </a:xfrm>
            <a:prstGeom prst="rect">
              <a:avLst/>
            </a:prstGeom>
          </p:spPr>
        </p:pic>
        <p:pic>
          <p:nvPicPr>
            <p:cNvPr id="38" name="Imagem 37" descr="CONGRESSO.jpg"/>
            <p:cNvPicPr/>
            <p:nvPr/>
          </p:nvPicPr>
          <p:blipFill>
            <a:blip r:embed="rId2" cstate="print"/>
            <a:srcRect l="49762" t="7955" r="3813" b="31006"/>
            <a:stretch>
              <a:fillRect/>
            </a:stretch>
          </p:blipFill>
          <p:spPr>
            <a:xfrm>
              <a:off x="16778089" y="0"/>
              <a:ext cx="10129850" cy="6077910"/>
            </a:xfrm>
            <a:prstGeom prst="rect">
              <a:avLst/>
            </a:prstGeom>
          </p:spPr>
        </p:pic>
        <p:pic>
          <p:nvPicPr>
            <p:cNvPr id="42" name="Imagem 41" descr="CONGRESSO.jpg"/>
            <p:cNvPicPr/>
            <p:nvPr/>
          </p:nvPicPr>
          <p:blipFill>
            <a:blip r:embed="rId2" cstate="print"/>
            <a:srcRect l="3338" t="7955" r="88777" b="71021"/>
            <a:stretch>
              <a:fillRect/>
            </a:stretch>
          </p:blipFill>
          <p:spPr>
            <a:xfrm>
              <a:off x="0" y="0"/>
              <a:ext cx="5832873" cy="6120980"/>
            </a:xfrm>
            <a:prstGeom prst="rect">
              <a:avLst/>
            </a:prstGeom>
          </p:spPr>
        </p:pic>
        <p:pic>
          <p:nvPicPr>
            <p:cNvPr id="45" name="Imagem 44" descr="CONGRESSO.jpg"/>
            <p:cNvPicPr/>
            <p:nvPr/>
          </p:nvPicPr>
          <p:blipFill>
            <a:blip r:embed="rId2" cstate="print"/>
            <a:srcRect l="3338" t="7955" r="88777" b="71021"/>
            <a:stretch>
              <a:fillRect/>
            </a:stretch>
          </p:blipFill>
          <p:spPr>
            <a:xfrm>
              <a:off x="26571177" y="0"/>
              <a:ext cx="5832873" cy="612098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946</TotalTime>
  <Words>12</Words>
  <Application>Microsoft Office PowerPoint</Application>
  <PresentationFormat>Personalizar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Company>FCM-PB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FACULDADE DE CIÊNCIAS MÉDICAS DA PARAÍBA</dc:title>
  <dc:creator>maricelia.guimaraes</dc:creator>
  <cp:lastModifiedBy>FIPBH</cp:lastModifiedBy>
  <cp:revision>123</cp:revision>
  <cp:lastPrinted>2015-03-25T21:50:14Z</cp:lastPrinted>
  <dcterms:created xsi:type="dcterms:W3CDTF">2010-09-06T14:56:40Z</dcterms:created>
  <dcterms:modified xsi:type="dcterms:W3CDTF">2017-09-28T20:46:40Z</dcterms:modified>
</cp:coreProperties>
</file>