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55D"/>
    <a:srgbClr val="E2E3E7"/>
    <a:srgbClr val="667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7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5320-9E5B-4D05-ADE9-6CB274846F99}" type="datetimeFigureOut">
              <a:rPr lang="pt-BR" smtClean="0"/>
              <a:t>14/05/2019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FA68-F1C7-4DAC-9439-AB053D5B1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5320-9E5B-4D05-ADE9-6CB274846F99}" type="datetimeFigureOut">
              <a:rPr lang="pt-BR" smtClean="0"/>
              <a:t>14/05/2019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FA68-F1C7-4DAC-9439-AB053D5B1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36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5320-9E5B-4D05-ADE9-6CB274846F99}" type="datetimeFigureOut">
              <a:rPr lang="pt-BR" smtClean="0"/>
              <a:t>14/05/2019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FA68-F1C7-4DAC-9439-AB053D5B1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93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5320-9E5B-4D05-ADE9-6CB274846F99}" type="datetimeFigureOut">
              <a:rPr lang="pt-BR" smtClean="0"/>
              <a:t>14/05/2019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FA68-F1C7-4DAC-9439-AB053D5B1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46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5320-9E5B-4D05-ADE9-6CB274846F99}" type="datetimeFigureOut">
              <a:rPr lang="pt-BR" smtClean="0"/>
              <a:t>14/05/2019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FA68-F1C7-4DAC-9439-AB053D5B1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17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5320-9E5B-4D05-ADE9-6CB274846F99}" type="datetimeFigureOut">
              <a:rPr lang="pt-BR" smtClean="0"/>
              <a:t>14/05/2019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FA68-F1C7-4DAC-9439-AB053D5B1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83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5320-9E5B-4D05-ADE9-6CB274846F99}" type="datetimeFigureOut">
              <a:rPr lang="pt-BR" smtClean="0"/>
              <a:t>14/05/2019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FA68-F1C7-4DAC-9439-AB053D5B1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62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5320-9E5B-4D05-ADE9-6CB274846F99}" type="datetimeFigureOut">
              <a:rPr lang="pt-BR" smtClean="0"/>
              <a:t>14/05/2019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FA68-F1C7-4DAC-9439-AB053D5B1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43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5320-9E5B-4D05-ADE9-6CB274846F99}" type="datetimeFigureOut">
              <a:rPr lang="pt-BR" smtClean="0"/>
              <a:t>14/05/2019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FA68-F1C7-4DAC-9439-AB053D5B1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00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5320-9E5B-4D05-ADE9-6CB274846F99}" type="datetimeFigureOut">
              <a:rPr lang="pt-BR" smtClean="0"/>
              <a:t>14/05/2019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FA68-F1C7-4DAC-9439-AB053D5B1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08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5320-9E5B-4D05-ADE9-6CB274846F99}" type="datetimeFigureOut">
              <a:rPr lang="pt-BR" smtClean="0"/>
              <a:t>14/05/2019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FA68-F1C7-4DAC-9439-AB053D5B1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33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5320-9E5B-4D05-ADE9-6CB274846F99}" type="datetimeFigureOut">
              <a:rPr lang="pt-BR" smtClean="0"/>
              <a:t>14/05/2019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FA68-F1C7-4DAC-9439-AB053D5B1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11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1015789" y="11000359"/>
            <a:ext cx="30367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0C355D"/>
                </a:solidFill>
              </a:rPr>
              <a:t>NOME DOS AUTORES (AS) </a:t>
            </a:r>
          </a:p>
          <a:p>
            <a:pPr algn="ctr"/>
            <a:r>
              <a:rPr lang="pt-BR" sz="5400" b="1" dirty="0" smtClean="0">
                <a:solidFill>
                  <a:srgbClr val="0C355D"/>
                </a:solidFill>
              </a:rPr>
              <a:t>(CENTRALIZADOS E SEPARADO POR PONTO E VÍRGULA)</a:t>
            </a:r>
            <a:endParaRPr lang="pt-BR" sz="5400" b="1" dirty="0">
              <a:solidFill>
                <a:srgbClr val="0C355D"/>
              </a:solidFill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746102" y="7910729"/>
            <a:ext cx="28798058" cy="2504630"/>
          </a:xfrm>
          <a:prstGeom prst="roundRect">
            <a:avLst/>
          </a:prstGeom>
          <a:noFill/>
          <a:ln>
            <a:solidFill>
              <a:srgbClr val="0C3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3979675" y="13784105"/>
            <a:ext cx="7614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0C355D"/>
                </a:solidFill>
              </a:rPr>
              <a:t>INTRODUÇÃO</a:t>
            </a:r>
            <a:endParaRPr lang="pt-BR" sz="7200" b="1" dirty="0">
              <a:solidFill>
                <a:srgbClr val="0C355D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46102" y="15976624"/>
            <a:ext cx="1286022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err="1"/>
              <a:t>Lorem</a:t>
            </a:r>
            <a:r>
              <a:rPr lang="pt-BR" sz="4000" dirty="0"/>
              <a:t> ipsum </a:t>
            </a:r>
            <a:r>
              <a:rPr lang="pt-BR" sz="4000" dirty="0" err="1"/>
              <a:t>dolor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, </a:t>
            </a:r>
            <a:r>
              <a:rPr lang="pt-BR" sz="4000" dirty="0" err="1"/>
              <a:t>consectetur</a:t>
            </a:r>
            <a:r>
              <a:rPr lang="pt-BR" sz="4000" dirty="0"/>
              <a:t> </a:t>
            </a:r>
            <a:r>
              <a:rPr lang="pt-BR" sz="4000" dirty="0" err="1"/>
              <a:t>adipiscing</a:t>
            </a:r>
            <a:r>
              <a:rPr lang="pt-BR" sz="4000" dirty="0"/>
              <a:t> </a:t>
            </a:r>
            <a:r>
              <a:rPr lang="pt-BR" sz="4000" dirty="0" err="1"/>
              <a:t>elit</a:t>
            </a:r>
            <a:r>
              <a:rPr lang="pt-BR" sz="4000" dirty="0"/>
              <a:t>. </a:t>
            </a:r>
            <a:r>
              <a:rPr lang="pt-BR" sz="4000" dirty="0" err="1"/>
              <a:t>Nullam</a:t>
            </a:r>
            <a:r>
              <a:rPr lang="pt-BR" sz="4000" dirty="0"/>
              <a:t> </a:t>
            </a:r>
            <a:r>
              <a:rPr lang="pt-BR" sz="4000" dirty="0" err="1"/>
              <a:t>sollicitudin</a:t>
            </a:r>
            <a:r>
              <a:rPr lang="pt-BR" sz="4000" dirty="0"/>
              <a:t> </a:t>
            </a:r>
            <a:r>
              <a:rPr lang="pt-BR" sz="4000" dirty="0" err="1"/>
              <a:t>euismod</a:t>
            </a:r>
            <a:r>
              <a:rPr lang="pt-BR" sz="4000" dirty="0"/>
              <a:t> </a:t>
            </a:r>
            <a:r>
              <a:rPr lang="pt-BR" sz="4000" dirty="0" err="1"/>
              <a:t>ornare</a:t>
            </a:r>
            <a:r>
              <a:rPr lang="pt-BR" sz="4000" dirty="0"/>
              <a:t>. </a:t>
            </a:r>
            <a:r>
              <a:rPr lang="pt-BR" sz="4000" dirty="0" err="1"/>
              <a:t>Nulla</a:t>
            </a:r>
            <a:r>
              <a:rPr lang="pt-BR" sz="4000" dirty="0"/>
              <a:t> </a:t>
            </a:r>
            <a:r>
              <a:rPr lang="pt-BR" sz="4000" dirty="0" err="1"/>
              <a:t>pellentesque</a:t>
            </a:r>
            <a:r>
              <a:rPr lang="pt-BR" sz="4000" dirty="0"/>
              <a:t> sem non </a:t>
            </a:r>
            <a:r>
              <a:rPr lang="pt-BR" sz="4000" dirty="0" err="1"/>
              <a:t>lectus</a:t>
            </a:r>
            <a:r>
              <a:rPr lang="pt-BR" sz="4000" dirty="0"/>
              <a:t> </a:t>
            </a:r>
            <a:r>
              <a:rPr lang="pt-BR" sz="4000" dirty="0" err="1"/>
              <a:t>fringilla</a:t>
            </a:r>
            <a:r>
              <a:rPr lang="pt-BR" sz="4000" dirty="0"/>
              <a:t> </a:t>
            </a:r>
            <a:r>
              <a:rPr lang="pt-BR" sz="4000" dirty="0" err="1"/>
              <a:t>rutrum</a:t>
            </a:r>
            <a:r>
              <a:rPr lang="pt-BR" sz="4000" dirty="0"/>
              <a:t>. </a:t>
            </a:r>
            <a:r>
              <a:rPr lang="pt-BR" sz="4000" dirty="0" err="1"/>
              <a:t>Quisque</a:t>
            </a:r>
            <a:r>
              <a:rPr lang="pt-BR" sz="4000" dirty="0"/>
              <a:t> </a:t>
            </a:r>
            <a:r>
              <a:rPr lang="pt-BR" sz="4000" dirty="0" err="1"/>
              <a:t>finibus</a:t>
            </a:r>
            <a:r>
              <a:rPr lang="pt-BR" sz="4000" dirty="0"/>
              <a:t> </a:t>
            </a:r>
            <a:r>
              <a:rPr lang="pt-BR" sz="4000" dirty="0" err="1"/>
              <a:t>malesuada</a:t>
            </a:r>
            <a:r>
              <a:rPr lang="pt-BR" sz="4000" dirty="0"/>
              <a:t> </a:t>
            </a:r>
            <a:r>
              <a:rPr lang="pt-BR" sz="4000" dirty="0" err="1"/>
              <a:t>eleifend</a:t>
            </a:r>
            <a:r>
              <a:rPr lang="pt-BR" sz="4000" dirty="0"/>
              <a:t>. Nam </a:t>
            </a:r>
            <a:r>
              <a:rPr lang="pt-BR" sz="4000" dirty="0" err="1"/>
              <a:t>luctus</a:t>
            </a:r>
            <a:r>
              <a:rPr lang="pt-BR" sz="4000" dirty="0"/>
              <a:t>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leo</a:t>
            </a:r>
            <a:r>
              <a:rPr lang="pt-BR" sz="4000" dirty="0"/>
              <a:t> non </a:t>
            </a:r>
            <a:r>
              <a:rPr lang="pt-BR" sz="4000" dirty="0" err="1"/>
              <a:t>posuere</a:t>
            </a:r>
            <a:r>
              <a:rPr lang="pt-BR" sz="4000" dirty="0"/>
              <a:t>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luctus</a:t>
            </a:r>
            <a:r>
              <a:rPr lang="pt-BR" sz="4000" dirty="0"/>
              <a:t> id </a:t>
            </a:r>
            <a:r>
              <a:rPr lang="pt-BR" sz="4000" dirty="0" err="1"/>
              <a:t>lorem</a:t>
            </a:r>
            <a:r>
              <a:rPr lang="pt-BR" sz="4000" dirty="0"/>
              <a:t> vitae </a:t>
            </a:r>
            <a:r>
              <a:rPr lang="pt-BR" sz="4000" dirty="0" err="1"/>
              <a:t>bibendum</a:t>
            </a:r>
            <a:r>
              <a:rPr lang="pt-BR" sz="4000" dirty="0"/>
              <a:t>. </a:t>
            </a:r>
            <a:r>
              <a:rPr lang="pt-BR" sz="4000" dirty="0" err="1"/>
              <a:t>Curabitur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placerat</a:t>
            </a:r>
            <a:r>
              <a:rPr lang="pt-BR" sz="4000" dirty="0"/>
              <a:t> </a:t>
            </a:r>
            <a:r>
              <a:rPr lang="pt-BR" sz="4000" dirty="0" err="1"/>
              <a:t>lacus</a:t>
            </a:r>
            <a:r>
              <a:rPr lang="pt-BR" sz="4000" dirty="0"/>
              <a:t>. </a:t>
            </a:r>
            <a:r>
              <a:rPr lang="pt-BR" sz="4000" dirty="0" err="1"/>
              <a:t>Donec</a:t>
            </a:r>
            <a:r>
              <a:rPr lang="pt-BR" sz="4000" dirty="0"/>
              <a:t> id </a:t>
            </a:r>
            <a:r>
              <a:rPr lang="pt-BR" sz="4000" dirty="0" err="1"/>
              <a:t>sapien</a:t>
            </a:r>
            <a:r>
              <a:rPr lang="pt-BR" sz="4000" dirty="0"/>
              <a:t> </a:t>
            </a:r>
            <a:r>
              <a:rPr lang="pt-BR" sz="4000" dirty="0" err="1"/>
              <a:t>sodales</a:t>
            </a:r>
            <a:r>
              <a:rPr lang="pt-BR" sz="4000" dirty="0"/>
              <a:t>, </a:t>
            </a:r>
            <a:r>
              <a:rPr lang="pt-BR" sz="4000" dirty="0" err="1"/>
              <a:t>accumsan</a:t>
            </a:r>
            <a:r>
              <a:rPr lang="pt-BR" sz="4000" dirty="0"/>
              <a:t> </a:t>
            </a:r>
            <a:r>
              <a:rPr lang="pt-BR" sz="4000" dirty="0" err="1"/>
              <a:t>elit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, </a:t>
            </a:r>
            <a:r>
              <a:rPr lang="pt-BR" sz="4000" dirty="0" err="1"/>
              <a:t>porttitor</a:t>
            </a:r>
            <a:r>
              <a:rPr lang="pt-BR" sz="4000" dirty="0"/>
              <a:t> </a:t>
            </a:r>
            <a:r>
              <a:rPr lang="pt-BR" sz="4000" dirty="0" err="1"/>
              <a:t>metus</a:t>
            </a:r>
            <a:r>
              <a:rPr lang="pt-BR" sz="4000" dirty="0"/>
              <a:t>. </a:t>
            </a:r>
            <a:r>
              <a:rPr lang="pt-BR" sz="4000" dirty="0" err="1"/>
              <a:t>Quisque</a:t>
            </a:r>
            <a:r>
              <a:rPr lang="pt-BR" sz="4000" dirty="0"/>
              <a:t> </a:t>
            </a:r>
            <a:r>
              <a:rPr lang="pt-BR" sz="4000" dirty="0" err="1"/>
              <a:t>ligula</a:t>
            </a:r>
            <a:r>
              <a:rPr lang="pt-BR" sz="4000" dirty="0"/>
              <a:t> </a:t>
            </a:r>
            <a:r>
              <a:rPr lang="pt-BR" sz="4000" dirty="0" err="1"/>
              <a:t>nulla</a:t>
            </a:r>
            <a:r>
              <a:rPr lang="pt-BR" sz="4000" dirty="0"/>
              <a:t>, </a:t>
            </a:r>
            <a:r>
              <a:rPr lang="pt-BR" sz="4000" dirty="0" err="1"/>
              <a:t>ultrices</a:t>
            </a:r>
            <a:r>
              <a:rPr lang="pt-BR" sz="4000" dirty="0"/>
              <a:t> a </a:t>
            </a:r>
            <a:r>
              <a:rPr lang="pt-BR" sz="4000" dirty="0" err="1"/>
              <a:t>iaculis</a:t>
            </a:r>
            <a:r>
              <a:rPr lang="pt-BR" sz="4000" dirty="0"/>
              <a:t> </a:t>
            </a:r>
            <a:r>
              <a:rPr lang="pt-BR" sz="4000" dirty="0" err="1"/>
              <a:t>vel</a:t>
            </a:r>
            <a:r>
              <a:rPr lang="pt-BR" sz="4000" dirty="0"/>
              <a:t>, </a:t>
            </a:r>
            <a:r>
              <a:rPr lang="pt-BR" sz="4000" dirty="0" err="1"/>
              <a:t>sagittis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ante. </a:t>
            </a:r>
            <a:r>
              <a:rPr lang="pt-BR" sz="4000" dirty="0" err="1"/>
              <a:t>Sed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tellus</a:t>
            </a:r>
            <a:r>
              <a:rPr lang="pt-BR" sz="4000" dirty="0"/>
              <a:t> porta, </a:t>
            </a:r>
            <a:r>
              <a:rPr lang="pt-BR" sz="4000" dirty="0" err="1"/>
              <a:t>fermentum</a:t>
            </a:r>
            <a:r>
              <a:rPr lang="pt-BR" sz="4000" dirty="0"/>
              <a:t> </a:t>
            </a:r>
            <a:r>
              <a:rPr lang="pt-BR" sz="4000" dirty="0" err="1"/>
              <a:t>mauris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, </a:t>
            </a:r>
            <a:r>
              <a:rPr lang="pt-BR" sz="4000" dirty="0" err="1"/>
              <a:t>fermentum</a:t>
            </a:r>
            <a:r>
              <a:rPr lang="pt-BR" sz="4000" dirty="0"/>
              <a:t> </a:t>
            </a:r>
            <a:r>
              <a:rPr lang="pt-BR" sz="4000" dirty="0" err="1"/>
              <a:t>neque</a:t>
            </a:r>
            <a:r>
              <a:rPr lang="pt-BR" sz="4000" dirty="0"/>
              <a:t>. </a:t>
            </a:r>
            <a:r>
              <a:rPr lang="pt-BR" sz="4000" dirty="0" err="1"/>
              <a:t>Aliquam</a:t>
            </a:r>
            <a:r>
              <a:rPr lang="pt-BR" sz="4000" dirty="0"/>
              <a:t> </a:t>
            </a:r>
            <a:r>
              <a:rPr lang="pt-BR" sz="4000" dirty="0" err="1"/>
              <a:t>sodales</a:t>
            </a:r>
            <a:r>
              <a:rPr lang="pt-BR" sz="4000" dirty="0"/>
              <a:t> </a:t>
            </a:r>
            <a:r>
              <a:rPr lang="pt-BR" sz="4000" dirty="0" err="1"/>
              <a:t>blandit</a:t>
            </a:r>
            <a:r>
              <a:rPr lang="pt-BR" sz="4000" dirty="0"/>
              <a:t> </a:t>
            </a:r>
            <a:r>
              <a:rPr lang="pt-BR" sz="4000" dirty="0" err="1"/>
              <a:t>arcu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luctus</a:t>
            </a:r>
            <a:r>
              <a:rPr lang="pt-BR" sz="4000" dirty="0"/>
              <a:t>. </a:t>
            </a:r>
            <a:r>
              <a:rPr lang="pt-BR" sz="4000" dirty="0" err="1"/>
              <a:t>Etiam</a:t>
            </a:r>
            <a:r>
              <a:rPr lang="pt-BR" sz="4000" dirty="0"/>
              <a:t> </a:t>
            </a:r>
            <a:r>
              <a:rPr lang="pt-BR" sz="4000" dirty="0" err="1"/>
              <a:t>mauris</a:t>
            </a:r>
            <a:r>
              <a:rPr lang="pt-BR" sz="4000" dirty="0"/>
              <a:t> </a:t>
            </a:r>
            <a:r>
              <a:rPr lang="pt-BR" sz="4000" dirty="0" err="1"/>
              <a:t>ligula</a:t>
            </a:r>
            <a:r>
              <a:rPr lang="pt-BR" sz="4000" dirty="0"/>
              <a:t>, tempus in ipsum et, </a:t>
            </a:r>
            <a:r>
              <a:rPr lang="pt-BR" sz="4000" dirty="0" err="1"/>
              <a:t>pretium</a:t>
            </a:r>
            <a:r>
              <a:rPr lang="pt-BR" sz="4000" dirty="0"/>
              <a:t> </a:t>
            </a:r>
            <a:r>
              <a:rPr lang="pt-BR" sz="4000" dirty="0" err="1"/>
              <a:t>tempor</a:t>
            </a:r>
            <a:r>
              <a:rPr lang="pt-BR" sz="4000" dirty="0"/>
              <a:t> </a:t>
            </a:r>
            <a:r>
              <a:rPr lang="pt-BR" sz="4000" dirty="0" err="1"/>
              <a:t>lacus</a:t>
            </a:r>
            <a:r>
              <a:rPr lang="pt-BR" sz="4000" dirty="0"/>
              <a:t>.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216585" y="23719346"/>
            <a:ext cx="7614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0C355D"/>
                </a:solidFill>
              </a:rPr>
              <a:t>OBJETIVO</a:t>
            </a:r>
            <a:endParaRPr lang="pt-BR" sz="7200" b="1" dirty="0">
              <a:solidFill>
                <a:srgbClr val="0C355D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746103" y="32301897"/>
            <a:ext cx="130634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err="1"/>
              <a:t>Lorem</a:t>
            </a:r>
            <a:r>
              <a:rPr lang="pt-BR" sz="4000" dirty="0"/>
              <a:t> ipsum </a:t>
            </a:r>
            <a:r>
              <a:rPr lang="pt-BR" sz="4000" dirty="0" err="1"/>
              <a:t>dolor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, </a:t>
            </a:r>
            <a:r>
              <a:rPr lang="pt-BR" sz="4000" dirty="0" err="1"/>
              <a:t>consectetur</a:t>
            </a:r>
            <a:r>
              <a:rPr lang="pt-BR" sz="4000" dirty="0"/>
              <a:t> </a:t>
            </a:r>
            <a:r>
              <a:rPr lang="pt-BR" sz="4000" dirty="0" err="1"/>
              <a:t>adipiscing</a:t>
            </a:r>
            <a:r>
              <a:rPr lang="pt-BR" sz="4000" dirty="0"/>
              <a:t> </a:t>
            </a:r>
            <a:r>
              <a:rPr lang="pt-BR" sz="4000" dirty="0" err="1"/>
              <a:t>elit</a:t>
            </a:r>
            <a:r>
              <a:rPr lang="pt-BR" sz="4000" dirty="0"/>
              <a:t>. </a:t>
            </a:r>
            <a:r>
              <a:rPr lang="pt-BR" sz="4000" dirty="0" err="1"/>
              <a:t>Nullam</a:t>
            </a:r>
            <a:r>
              <a:rPr lang="pt-BR" sz="4000" dirty="0"/>
              <a:t> </a:t>
            </a:r>
            <a:r>
              <a:rPr lang="pt-BR" sz="4000" dirty="0" err="1"/>
              <a:t>sollicitudin</a:t>
            </a:r>
            <a:r>
              <a:rPr lang="pt-BR" sz="4000" dirty="0"/>
              <a:t> </a:t>
            </a:r>
            <a:r>
              <a:rPr lang="pt-BR" sz="4000" dirty="0" err="1"/>
              <a:t>euismod</a:t>
            </a:r>
            <a:r>
              <a:rPr lang="pt-BR" sz="4000" dirty="0"/>
              <a:t> </a:t>
            </a:r>
            <a:r>
              <a:rPr lang="pt-BR" sz="4000" dirty="0" err="1"/>
              <a:t>ornare</a:t>
            </a:r>
            <a:r>
              <a:rPr lang="pt-BR" sz="4000" dirty="0"/>
              <a:t>. </a:t>
            </a:r>
            <a:r>
              <a:rPr lang="pt-BR" sz="4000" dirty="0" err="1"/>
              <a:t>Nulla</a:t>
            </a:r>
            <a:r>
              <a:rPr lang="pt-BR" sz="4000" dirty="0"/>
              <a:t> </a:t>
            </a:r>
            <a:r>
              <a:rPr lang="pt-BR" sz="4000" dirty="0" err="1"/>
              <a:t>pellentesque</a:t>
            </a:r>
            <a:r>
              <a:rPr lang="pt-BR" sz="4000" dirty="0"/>
              <a:t> sem non </a:t>
            </a:r>
            <a:r>
              <a:rPr lang="pt-BR" sz="4000" dirty="0" err="1"/>
              <a:t>lectus</a:t>
            </a:r>
            <a:r>
              <a:rPr lang="pt-BR" sz="4000" dirty="0"/>
              <a:t> </a:t>
            </a:r>
            <a:r>
              <a:rPr lang="pt-BR" sz="4000" dirty="0" err="1"/>
              <a:t>fringilla</a:t>
            </a:r>
            <a:r>
              <a:rPr lang="pt-BR" sz="4000" dirty="0"/>
              <a:t> </a:t>
            </a:r>
            <a:r>
              <a:rPr lang="pt-BR" sz="4000" dirty="0" err="1"/>
              <a:t>rutrum</a:t>
            </a:r>
            <a:r>
              <a:rPr lang="pt-BR" sz="4000" dirty="0"/>
              <a:t>. </a:t>
            </a:r>
            <a:r>
              <a:rPr lang="pt-BR" sz="4000" dirty="0" err="1"/>
              <a:t>Quisque</a:t>
            </a:r>
            <a:r>
              <a:rPr lang="pt-BR" sz="4000" dirty="0"/>
              <a:t> </a:t>
            </a:r>
            <a:r>
              <a:rPr lang="pt-BR" sz="4000" dirty="0" err="1"/>
              <a:t>finibus</a:t>
            </a:r>
            <a:r>
              <a:rPr lang="pt-BR" sz="4000" dirty="0"/>
              <a:t> </a:t>
            </a:r>
            <a:r>
              <a:rPr lang="pt-BR" sz="4000" dirty="0" err="1"/>
              <a:t>malesuada</a:t>
            </a:r>
            <a:r>
              <a:rPr lang="pt-BR" sz="4000" dirty="0"/>
              <a:t> </a:t>
            </a:r>
            <a:r>
              <a:rPr lang="pt-BR" sz="4000" dirty="0" err="1"/>
              <a:t>eleifend</a:t>
            </a:r>
            <a:r>
              <a:rPr lang="pt-BR" sz="4000" dirty="0"/>
              <a:t>. Nam </a:t>
            </a:r>
            <a:r>
              <a:rPr lang="pt-BR" sz="4000" dirty="0" err="1"/>
              <a:t>luctus</a:t>
            </a:r>
            <a:r>
              <a:rPr lang="pt-BR" sz="4000" dirty="0"/>
              <a:t>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leo</a:t>
            </a:r>
            <a:r>
              <a:rPr lang="pt-BR" sz="4000" dirty="0"/>
              <a:t> non </a:t>
            </a:r>
            <a:r>
              <a:rPr lang="pt-BR" sz="4000" dirty="0" err="1"/>
              <a:t>posuere</a:t>
            </a:r>
            <a:r>
              <a:rPr lang="pt-BR" sz="4000" dirty="0"/>
              <a:t>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luctus</a:t>
            </a:r>
            <a:r>
              <a:rPr lang="pt-BR" sz="4000" dirty="0"/>
              <a:t> id </a:t>
            </a:r>
            <a:r>
              <a:rPr lang="pt-BR" sz="4000" dirty="0" err="1"/>
              <a:t>lorem</a:t>
            </a:r>
            <a:r>
              <a:rPr lang="pt-BR" sz="4000" dirty="0"/>
              <a:t> vitae </a:t>
            </a:r>
            <a:r>
              <a:rPr lang="pt-BR" sz="4000" dirty="0" err="1"/>
              <a:t>bibendum</a:t>
            </a:r>
            <a:r>
              <a:rPr lang="pt-BR" sz="4000" dirty="0"/>
              <a:t>. </a:t>
            </a:r>
            <a:r>
              <a:rPr lang="pt-BR" sz="4000" dirty="0" err="1"/>
              <a:t>Curabitur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placerat</a:t>
            </a:r>
            <a:r>
              <a:rPr lang="pt-BR" sz="4000" dirty="0"/>
              <a:t> </a:t>
            </a:r>
            <a:r>
              <a:rPr lang="pt-BR" sz="4000" dirty="0" err="1"/>
              <a:t>lacus</a:t>
            </a:r>
            <a:r>
              <a:rPr lang="pt-BR" sz="4000" dirty="0"/>
              <a:t>. </a:t>
            </a:r>
            <a:r>
              <a:rPr lang="pt-BR" sz="4000" dirty="0" err="1"/>
              <a:t>Donec</a:t>
            </a:r>
            <a:r>
              <a:rPr lang="pt-BR" sz="4000" dirty="0"/>
              <a:t> id </a:t>
            </a:r>
            <a:r>
              <a:rPr lang="pt-BR" sz="4000" dirty="0" err="1"/>
              <a:t>sapien</a:t>
            </a:r>
            <a:r>
              <a:rPr lang="pt-BR" sz="4000" dirty="0"/>
              <a:t> </a:t>
            </a:r>
            <a:r>
              <a:rPr lang="pt-BR" sz="4000" dirty="0" err="1"/>
              <a:t>sodales</a:t>
            </a:r>
            <a:r>
              <a:rPr lang="pt-BR" sz="4000" dirty="0"/>
              <a:t>, </a:t>
            </a:r>
            <a:r>
              <a:rPr lang="pt-BR" sz="4000" dirty="0" err="1"/>
              <a:t>accumsan</a:t>
            </a:r>
            <a:r>
              <a:rPr lang="pt-BR" sz="4000" dirty="0"/>
              <a:t> </a:t>
            </a:r>
            <a:r>
              <a:rPr lang="pt-BR" sz="4000" dirty="0" err="1"/>
              <a:t>elit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, </a:t>
            </a:r>
            <a:r>
              <a:rPr lang="pt-BR" sz="4000" dirty="0" err="1"/>
              <a:t>porttitor</a:t>
            </a:r>
            <a:r>
              <a:rPr lang="pt-BR" sz="4000" dirty="0"/>
              <a:t> </a:t>
            </a:r>
            <a:r>
              <a:rPr lang="pt-BR" sz="4000" dirty="0" err="1"/>
              <a:t>metus</a:t>
            </a:r>
            <a:r>
              <a:rPr lang="pt-BR" sz="4000" dirty="0"/>
              <a:t>. </a:t>
            </a:r>
            <a:r>
              <a:rPr lang="pt-BR" sz="4000" dirty="0" err="1"/>
              <a:t>Quisque</a:t>
            </a:r>
            <a:r>
              <a:rPr lang="pt-BR" sz="4000" dirty="0"/>
              <a:t> </a:t>
            </a:r>
            <a:r>
              <a:rPr lang="pt-BR" sz="4000" dirty="0" err="1"/>
              <a:t>ligula</a:t>
            </a:r>
            <a:r>
              <a:rPr lang="pt-BR" sz="4000" dirty="0"/>
              <a:t> </a:t>
            </a:r>
            <a:r>
              <a:rPr lang="pt-BR" sz="4000" dirty="0" err="1"/>
              <a:t>nulla</a:t>
            </a:r>
            <a:r>
              <a:rPr lang="pt-BR" sz="4000" dirty="0"/>
              <a:t>, </a:t>
            </a:r>
            <a:r>
              <a:rPr lang="pt-BR" sz="4000" dirty="0" err="1"/>
              <a:t>ultrices</a:t>
            </a:r>
            <a:r>
              <a:rPr lang="pt-BR" sz="4000" dirty="0"/>
              <a:t> a </a:t>
            </a:r>
            <a:r>
              <a:rPr lang="pt-BR" sz="4000" dirty="0" err="1"/>
              <a:t>iaculis</a:t>
            </a:r>
            <a:r>
              <a:rPr lang="pt-BR" sz="4000" dirty="0"/>
              <a:t> </a:t>
            </a:r>
            <a:r>
              <a:rPr lang="pt-BR" sz="4000" dirty="0" err="1"/>
              <a:t>vel</a:t>
            </a:r>
            <a:r>
              <a:rPr lang="pt-BR" sz="4000" dirty="0"/>
              <a:t>, </a:t>
            </a:r>
            <a:r>
              <a:rPr lang="pt-BR" sz="4000" dirty="0" err="1"/>
              <a:t>sagittis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ante. </a:t>
            </a:r>
            <a:r>
              <a:rPr lang="pt-BR" sz="4000" dirty="0" err="1"/>
              <a:t>Sed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tellus</a:t>
            </a:r>
            <a:r>
              <a:rPr lang="pt-BR" sz="4000" dirty="0"/>
              <a:t> porta, </a:t>
            </a:r>
            <a:r>
              <a:rPr lang="pt-BR" sz="4000" dirty="0" err="1"/>
              <a:t>fermentum</a:t>
            </a:r>
            <a:r>
              <a:rPr lang="pt-BR" sz="4000" dirty="0"/>
              <a:t> </a:t>
            </a:r>
            <a:r>
              <a:rPr lang="pt-BR" sz="4000" dirty="0" err="1"/>
              <a:t>mauris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, </a:t>
            </a:r>
            <a:r>
              <a:rPr lang="pt-BR" sz="4000" dirty="0" err="1"/>
              <a:t>fermentum</a:t>
            </a:r>
            <a:r>
              <a:rPr lang="pt-BR" sz="4000" dirty="0"/>
              <a:t> </a:t>
            </a:r>
            <a:r>
              <a:rPr lang="pt-BR" sz="4000" dirty="0" err="1" smtClean="0"/>
              <a:t>neque</a:t>
            </a:r>
            <a:r>
              <a:rPr lang="pt-BR" sz="4000" dirty="0" smtClean="0"/>
              <a:t>. </a:t>
            </a:r>
            <a:endParaRPr lang="pt-BR" sz="40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4216584" y="30206683"/>
            <a:ext cx="7614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0C355D"/>
                </a:solidFill>
              </a:rPr>
              <a:t>METODOLOGIA</a:t>
            </a:r>
            <a:endParaRPr lang="pt-BR" sz="7200" b="1" dirty="0">
              <a:solidFill>
                <a:srgbClr val="0C355D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746103" y="25822161"/>
            <a:ext cx="13063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err="1"/>
              <a:t>Lorem</a:t>
            </a:r>
            <a:r>
              <a:rPr lang="pt-BR" sz="4000" dirty="0"/>
              <a:t> ipsum </a:t>
            </a:r>
            <a:r>
              <a:rPr lang="pt-BR" sz="4000" dirty="0" err="1"/>
              <a:t>dolor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, </a:t>
            </a:r>
            <a:r>
              <a:rPr lang="pt-BR" sz="4000" dirty="0" err="1"/>
              <a:t>consectetur</a:t>
            </a:r>
            <a:r>
              <a:rPr lang="pt-BR" sz="4000" dirty="0"/>
              <a:t> </a:t>
            </a:r>
            <a:r>
              <a:rPr lang="pt-BR" sz="4000" dirty="0" err="1"/>
              <a:t>adipiscing</a:t>
            </a:r>
            <a:r>
              <a:rPr lang="pt-BR" sz="4000" dirty="0"/>
              <a:t> </a:t>
            </a:r>
            <a:r>
              <a:rPr lang="pt-BR" sz="4000" dirty="0" err="1"/>
              <a:t>elit</a:t>
            </a:r>
            <a:r>
              <a:rPr lang="pt-BR" sz="4000" dirty="0"/>
              <a:t>. </a:t>
            </a:r>
            <a:r>
              <a:rPr lang="pt-BR" sz="4000" dirty="0" err="1"/>
              <a:t>Nullam</a:t>
            </a:r>
            <a:r>
              <a:rPr lang="pt-BR" sz="4000" dirty="0"/>
              <a:t> </a:t>
            </a:r>
            <a:r>
              <a:rPr lang="pt-BR" sz="4000" dirty="0" err="1"/>
              <a:t>sollicitudin</a:t>
            </a:r>
            <a:r>
              <a:rPr lang="pt-BR" sz="4000" dirty="0"/>
              <a:t> </a:t>
            </a:r>
            <a:r>
              <a:rPr lang="pt-BR" sz="4000" dirty="0" err="1"/>
              <a:t>euismod</a:t>
            </a:r>
            <a:r>
              <a:rPr lang="pt-BR" sz="4000" dirty="0"/>
              <a:t> </a:t>
            </a:r>
            <a:r>
              <a:rPr lang="pt-BR" sz="4000" dirty="0" err="1"/>
              <a:t>ornare</a:t>
            </a:r>
            <a:r>
              <a:rPr lang="pt-BR" sz="4000" dirty="0"/>
              <a:t>. </a:t>
            </a:r>
            <a:r>
              <a:rPr lang="pt-BR" sz="4000" dirty="0" err="1"/>
              <a:t>Nulla</a:t>
            </a:r>
            <a:r>
              <a:rPr lang="pt-BR" sz="4000" dirty="0"/>
              <a:t> </a:t>
            </a:r>
            <a:r>
              <a:rPr lang="pt-BR" sz="4000" dirty="0" err="1"/>
              <a:t>pellentesque</a:t>
            </a:r>
            <a:r>
              <a:rPr lang="pt-BR" sz="4000" dirty="0"/>
              <a:t> sem non </a:t>
            </a:r>
            <a:r>
              <a:rPr lang="pt-BR" sz="4000" dirty="0" err="1"/>
              <a:t>lectus</a:t>
            </a:r>
            <a:r>
              <a:rPr lang="pt-BR" sz="4000" dirty="0"/>
              <a:t> </a:t>
            </a:r>
            <a:r>
              <a:rPr lang="pt-BR" sz="4000" dirty="0" err="1"/>
              <a:t>fringilla</a:t>
            </a:r>
            <a:r>
              <a:rPr lang="pt-BR" sz="4000" dirty="0"/>
              <a:t> </a:t>
            </a:r>
            <a:r>
              <a:rPr lang="pt-BR" sz="4000" dirty="0" err="1"/>
              <a:t>rutrum</a:t>
            </a:r>
            <a:r>
              <a:rPr lang="pt-BR" sz="4000" dirty="0"/>
              <a:t>. </a:t>
            </a:r>
            <a:r>
              <a:rPr lang="pt-BR" sz="4000" dirty="0" err="1"/>
              <a:t>Quisque</a:t>
            </a:r>
            <a:r>
              <a:rPr lang="pt-BR" sz="4000" dirty="0"/>
              <a:t> </a:t>
            </a:r>
            <a:r>
              <a:rPr lang="pt-BR" sz="4000" dirty="0" err="1"/>
              <a:t>finibus</a:t>
            </a:r>
            <a:r>
              <a:rPr lang="pt-BR" sz="4000" dirty="0"/>
              <a:t> </a:t>
            </a:r>
            <a:r>
              <a:rPr lang="pt-BR" sz="4000" dirty="0" err="1"/>
              <a:t>malesuada</a:t>
            </a:r>
            <a:r>
              <a:rPr lang="pt-BR" sz="4000" dirty="0"/>
              <a:t> </a:t>
            </a:r>
            <a:r>
              <a:rPr lang="pt-BR" sz="4000" dirty="0" err="1"/>
              <a:t>eleifend</a:t>
            </a:r>
            <a:r>
              <a:rPr lang="pt-BR" sz="4000" dirty="0"/>
              <a:t>. Nam </a:t>
            </a:r>
            <a:r>
              <a:rPr lang="pt-BR" sz="4000" dirty="0" err="1"/>
              <a:t>luctus</a:t>
            </a:r>
            <a:r>
              <a:rPr lang="pt-BR" sz="4000" dirty="0"/>
              <a:t>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leo</a:t>
            </a:r>
            <a:r>
              <a:rPr lang="pt-BR" sz="4000" dirty="0"/>
              <a:t> non </a:t>
            </a:r>
            <a:r>
              <a:rPr lang="pt-BR" sz="4000" dirty="0" err="1"/>
              <a:t>posuere</a:t>
            </a:r>
            <a:r>
              <a:rPr lang="pt-BR" sz="4000" dirty="0"/>
              <a:t>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luctus</a:t>
            </a:r>
            <a:r>
              <a:rPr lang="pt-BR" sz="4000" dirty="0"/>
              <a:t> id </a:t>
            </a:r>
            <a:r>
              <a:rPr lang="pt-BR" sz="4000" dirty="0" err="1"/>
              <a:t>lorem</a:t>
            </a:r>
            <a:r>
              <a:rPr lang="pt-BR" sz="4000" dirty="0"/>
              <a:t> vitae </a:t>
            </a:r>
            <a:r>
              <a:rPr lang="pt-BR" sz="4000" dirty="0" err="1"/>
              <a:t>bibendum</a:t>
            </a:r>
            <a:r>
              <a:rPr lang="pt-BR" sz="4000" dirty="0"/>
              <a:t>.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8846692" y="13570809"/>
            <a:ext cx="10534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0C355D"/>
                </a:solidFill>
              </a:rPr>
              <a:t>RESULTADOS E DISCUSSÃO</a:t>
            </a:r>
            <a:endParaRPr lang="pt-BR" sz="7200" b="1" dirty="0">
              <a:solidFill>
                <a:srgbClr val="0C355D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17683933" y="15815077"/>
            <a:ext cx="1286022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err="1"/>
              <a:t>Lorem</a:t>
            </a:r>
            <a:r>
              <a:rPr lang="pt-BR" sz="4000" dirty="0"/>
              <a:t> ipsum </a:t>
            </a:r>
            <a:r>
              <a:rPr lang="pt-BR" sz="4000" dirty="0" err="1"/>
              <a:t>dolor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, </a:t>
            </a:r>
            <a:r>
              <a:rPr lang="pt-BR" sz="4000" dirty="0" err="1"/>
              <a:t>consectetur</a:t>
            </a:r>
            <a:r>
              <a:rPr lang="pt-BR" sz="4000" dirty="0"/>
              <a:t> </a:t>
            </a:r>
            <a:r>
              <a:rPr lang="pt-BR" sz="4000" dirty="0" err="1"/>
              <a:t>adipiscing</a:t>
            </a:r>
            <a:r>
              <a:rPr lang="pt-BR" sz="4000" dirty="0"/>
              <a:t> </a:t>
            </a:r>
            <a:r>
              <a:rPr lang="pt-BR" sz="4000" dirty="0" err="1"/>
              <a:t>elit</a:t>
            </a:r>
            <a:r>
              <a:rPr lang="pt-BR" sz="4000" dirty="0"/>
              <a:t>. </a:t>
            </a:r>
            <a:r>
              <a:rPr lang="pt-BR" sz="4000" dirty="0" err="1"/>
              <a:t>Nullam</a:t>
            </a:r>
            <a:r>
              <a:rPr lang="pt-BR" sz="4000" dirty="0"/>
              <a:t> </a:t>
            </a:r>
            <a:r>
              <a:rPr lang="pt-BR" sz="4000" dirty="0" err="1"/>
              <a:t>sollicitudin</a:t>
            </a:r>
            <a:r>
              <a:rPr lang="pt-BR" sz="4000" dirty="0"/>
              <a:t> </a:t>
            </a:r>
            <a:r>
              <a:rPr lang="pt-BR" sz="4000" dirty="0" err="1"/>
              <a:t>euismod</a:t>
            </a:r>
            <a:r>
              <a:rPr lang="pt-BR" sz="4000" dirty="0"/>
              <a:t> </a:t>
            </a:r>
            <a:r>
              <a:rPr lang="pt-BR" sz="4000" dirty="0" err="1"/>
              <a:t>ornare</a:t>
            </a:r>
            <a:r>
              <a:rPr lang="pt-BR" sz="4000" dirty="0"/>
              <a:t>. </a:t>
            </a:r>
            <a:r>
              <a:rPr lang="pt-BR" sz="4000" dirty="0" err="1"/>
              <a:t>Nulla</a:t>
            </a:r>
            <a:r>
              <a:rPr lang="pt-BR" sz="4000" dirty="0"/>
              <a:t> </a:t>
            </a:r>
            <a:r>
              <a:rPr lang="pt-BR" sz="4000" dirty="0" err="1"/>
              <a:t>pellentesque</a:t>
            </a:r>
            <a:r>
              <a:rPr lang="pt-BR" sz="4000" dirty="0"/>
              <a:t> sem non </a:t>
            </a:r>
            <a:r>
              <a:rPr lang="pt-BR" sz="4000" dirty="0" err="1"/>
              <a:t>lectus</a:t>
            </a:r>
            <a:r>
              <a:rPr lang="pt-BR" sz="4000" dirty="0"/>
              <a:t> </a:t>
            </a:r>
            <a:r>
              <a:rPr lang="pt-BR" sz="4000" dirty="0" err="1"/>
              <a:t>fringilla</a:t>
            </a:r>
            <a:r>
              <a:rPr lang="pt-BR" sz="4000" dirty="0"/>
              <a:t> </a:t>
            </a:r>
            <a:r>
              <a:rPr lang="pt-BR" sz="4000" dirty="0" err="1"/>
              <a:t>rutrum</a:t>
            </a:r>
            <a:r>
              <a:rPr lang="pt-BR" sz="4000" dirty="0"/>
              <a:t>. </a:t>
            </a:r>
            <a:r>
              <a:rPr lang="pt-BR" sz="4000" dirty="0" err="1"/>
              <a:t>Quisque</a:t>
            </a:r>
            <a:r>
              <a:rPr lang="pt-BR" sz="4000" dirty="0"/>
              <a:t> </a:t>
            </a:r>
            <a:r>
              <a:rPr lang="pt-BR" sz="4000" dirty="0" err="1"/>
              <a:t>finibus</a:t>
            </a:r>
            <a:r>
              <a:rPr lang="pt-BR" sz="4000" dirty="0"/>
              <a:t> </a:t>
            </a:r>
            <a:r>
              <a:rPr lang="pt-BR" sz="4000" dirty="0" err="1"/>
              <a:t>malesuada</a:t>
            </a:r>
            <a:r>
              <a:rPr lang="pt-BR" sz="4000" dirty="0"/>
              <a:t> </a:t>
            </a:r>
            <a:r>
              <a:rPr lang="pt-BR" sz="4000" dirty="0" err="1"/>
              <a:t>eleifend</a:t>
            </a:r>
            <a:r>
              <a:rPr lang="pt-BR" sz="4000" dirty="0"/>
              <a:t>. Nam </a:t>
            </a:r>
            <a:r>
              <a:rPr lang="pt-BR" sz="4000" dirty="0" err="1"/>
              <a:t>luctus</a:t>
            </a:r>
            <a:r>
              <a:rPr lang="pt-BR" sz="4000" dirty="0"/>
              <a:t>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leo</a:t>
            </a:r>
            <a:r>
              <a:rPr lang="pt-BR" sz="4000" dirty="0"/>
              <a:t> non </a:t>
            </a:r>
            <a:r>
              <a:rPr lang="pt-BR" sz="4000" dirty="0" err="1"/>
              <a:t>posuere</a:t>
            </a:r>
            <a:r>
              <a:rPr lang="pt-BR" sz="4000" dirty="0"/>
              <a:t>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luctus</a:t>
            </a:r>
            <a:r>
              <a:rPr lang="pt-BR" sz="4000" dirty="0"/>
              <a:t> id </a:t>
            </a:r>
            <a:r>
              <a:rPr lang="pt-BR" sz="4000" dirty="0" err="1"/>
              <a:t>lorem</a:t>
            </a:r>
            <a:r>
              <a:rPr lang="pt-BR" sz="4000" dirty="0"/>
              <a:t> vitae </a:t>
            </a:r>
            <a:r>
              <a:rPr lang="pt-BR" sz="4000" dirty="0" err="1"/>
              <a:t>bibendum</a:t>
            </a:r>
            <a:r>
              <a:rPr lang="pt-BR" sz="4000" dirty="0"/>
              <a:t>. </a:t>
            </a:r>
            <a:r>
              <a:rPr lang="pt-BR" sz="4000" dirty="0" err="1"/>
              <a:t>Curabitur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placerat</a:t>
            </a:r>
            <a:r>
              <a:rPr lang="pt-BR" sz="4000" dirty="0"/>
              <a:t> </a:t>
            </a:r>
            <a:r>
              <a:rPr lang="pt-BR" sz="4000" dirty="0" err="1"/>
              <a:t>lacus</a:t>
            </a:r>
            <a:r>
              <a:rPr lang="pt-BR" sz="4000" dirty="0"/>
              <a:t>. </a:t>
            </a:r>
            <a:r>
              <a:rPr lang="pt-BR" sz="4000" dirty="0" err="1"/>
              <a:t>Donec</a:t>
            </a:r>
            <a:r>
              <a:rPr lang="pt-BR" sz="4000" dirty="0"/>
              <a:t> id </a:t>
            </a:r>
            <a:r>
              <a:rPr lang="pt-BR" sz="4000" dirty="0" err="1"/>
              <a:t>sapien</a:t>
            </a:r>
            <a:r>
              <a:rPr lang="pt-BR" sz="4000" dirty="0"/>
              <a:t> </a:t>
            </a:r>
            <a:r>
              <a:rPr lang="pt-BR" sz="4000" dirty="0" err="1"/>
              <a:t>sodales</a:t>
            </a:r>
            <a:r>
              <a:rPr lang="pt-BR" sz="4000" dirty="0"/>
              <a:t>, </a:t>
            </a:r>
            <a:r>
              <a:rPr lang="pt-BR" sz="4000" dirty="0" err="1"/>
              <a:t>accumsan</a:t>
            </a:r>
            <a:r>
              <a:rPr lang="pt-BR" sz="4000" dirty="0"/>
              <a:t> </a:t>
            </a:r>
            <a:r>
              <a:rPr lang="pt-BR" sz="4000" dirty="0" err="1"/>
              <a:t>elit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, </a:t>
            </a:r>
            <a:r>
              <a:rPr lang="pt-BR" sz="4000" dirty="0" err="1"/>
              <a:t>porttitor</a:t>
            </a:r>
            <a:r>
              <a:rPr lang="pt-BR" sz="4000" dirty="0"/>
              <a:t> </a:t>
            </a:r>
            <a:r>
              <a:rPr lang="pt-BR" sz="4000" dirty="0" err="1"/>
              <a:t>metus</a:t>
            </a:r>
            <a:r>
              <a:rPr lang="pt-BR" sz="4000" dirty="0"/>
              <a:t>. </a:t>
            </a:r>
            <a:r>
              <a:rPr lang="pt-BR" sz="4000" dirty="0" err="1"/>
              <a:t>Quisque</a:t>
            </a:r>
            <a:r>
              <a:rPr lang="pt-BR" sz="4000" dirty="0"/>
              <a:t> </a:t>
            </a:r>
            <a:r>
              <a:rPr lang="pt-BR" sz="4000" dirty="0" err="1"/>
              <a:t>ligula</a:t>
            </a:r>
            <a:r>
              <a:rPr lang="pt-BR" sz="4000" dirty="0"/>
              <a:t> </a:t>
            </a:r>
            <a:r>
              <a:rPr lang="pt-BR" sz="4000" dirty="0" err="1"/>
              <a:t>nulla</a:t>
            </a:r>
            <a:r>
              <a:rPr lang="pt-BR" sz="4000" dirty="0"/>
              <a:t>, </a:t>
            </a:r>
            <a:r>
              <a:rPr lang="pt-BR" sz="4000" dirty="0" err="1"/>
              <a:t>ultrices</a:t>
            </a:r>
            <a:r>
              <a:rPr lang="pt-BR" sz="4000" dirty="0"/>
              <a:t> a </a:t>
            </a:r>
            <a:r>
              <a:rPr lang="pt-BR" sz="4000" dirty="0" err="1"/>
              <a:t>iaculis</a:t>
            </a:r>
            <a:r>
              <a:rPr lang="pt-BR" sz="4000" dirty="0"/>
              <a:t> </a:t>
            </a:r>
            <a:r>
              <a:rPr lang="pt-BR" sz="4000" dirty="0" err="1"/>
              <a:t>vel</a:t>
            </a:r>
            <a:r>
              <a:rPr lang="pt-BR" sz="4000" dirty="0"/>
              <a:t>, </a:t>
            </a:r>
            <a:r>
              <a:rPr lang="pt-BR" sz="4000" dirty="0" err="1"/>
              <a:t>sagittis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ante. </a:t>
            </a:r>
            <a:r>
              <a:rPr lang="pt-BR" sz="4000" dirty="0" err="1"/>
              <a:t>Sed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tellus</a:t>
            </a:r>
            <a:r>
              <a:rPr lang="pt-BR" sz="4000" dirty="0"/>
              <a:t> porta, </a:t>
            </a:r>
            <a:r>
              <a:rPr lang="pt-BR" sz="4000" dirty="0" err="1"/>
              <a:t>fermentum</a:t>
            </a:r>
            <a:r>
              <a:rPr lang="pt-BR" sz="4000" dirty="0"/>
              <a:t> </a:t>
            </a:r>
            <a:r>
              <a:rPr lang="pt-BR" sz="4000" dirty="0" err="1"/>
              <a:t>mauris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, </a:t>
            </a:r>
            <a:r>
              <a:rPr lang="pt-BR" sz="4000" dirty="0" err="1"/>
              <a:t>fermentum</a:t>
            </a:r>
            <a:r>
              <a:rPr lang="pt-BR" sz="4000" dirty="0"/>
              <a:t> </a:t>
            </a:r>
            <a:r>
              <a:rPr lang="pt-BR" sz="4000" dirty="0" err="1"/>
              <a:t>neque</a:t>
            </a:r>
            <a:r>
              <a:rPr lang="pt-BR" sz="4000" dirty="0"/>
              <a:t>. </a:t>
            </a:r>
            <a:r>
              <a:rPr lang="pt-BR" sz="4000" dirty="0" err="1"/>
              <a:t>Aliquam</a:t>
            </a:r>
            <a:r>
              <a:rPr lang="pt-BR" sz="4000" dirty="0"/>
              <a:t> </a:t>
            </a:r>
            <a:r>
              <a:rPr lang="pt-BR" sz="4000" dirty="0" err="1"/>
              <a:t>sodales</a:t>
            </a:r>
            <a:r>
              <a:rPr lang="pt-BR" sz="4000" dirty="0"/>
              <a:t> </a:t>
            </a:r>
            <a:r>
              <a:rPr lang="pt-BR" sz="4000" dirty="0" err="1"/>
              <a:t>blandit</a:t>
            </a:r>
            <a:r>
              <a:rPr lang="pt-BR" sz="4000" dirty="0"/>
              <a:t> </a:t>
            </a:r>
            <a:r>
              <a:rPr lang="pt-BR" sz="4000" dirty="0" err="1"/>
              <a:t>arcu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luctus</a:t>
            </a:r>
            <a:r>
              <a:rPr lang="pt-BR" sz="4000" dirty="0"/>
              <a:t>. </a:t>
            </a:r>
            <a:r>
              <a:rPr lang="pt-BR" sz="4000" dirty="0" err="1"/>
              <a:t>Etiam</a:t>
            </a:r>
            <a:r>
              <a:rPr lang="pt-BR" sz="4000" dirty="0"/>
              <a:t> </a:t>
            </a:r>
            <a:r>
              <a:rPr lang="pt-BR" sz="4000" dirty="0" err="1"/>
              <a:t>mauris</a:t>
            </a:r>
            <a:r>
              <a:rPr lang="pt-BR" sz="4000" dirty="0"/>
              <a:t> </a:t>
            </a:r>
            <a:r>
              <a:rPr lang="pt-BR" sz="4000" dirty="0" err="1"/>
              <a:t>ligula</a:t>
            </a:r>
            <a:r>
              <a:rPr lang="pt-BR" sz="4000" dirty="0"/>
              <a:t>, tempus in ipsum et, </a:t>
            </a:r>
            <a:r>
              <a:rPr lang="pt-BR" sz="4000" dirty="0" err="1"/>
              <a:t>pretium</a:t>
            </a:r>
            <a:r>
              <a:rPr lang="pt-BR" sz="4000" dirty="0"/>
              <a:t> </a:t>
            </a:r>
            <a:r>
              <a:rPr lang="pt-BR" sz="4000" dirty="0" err="1"/>
              <a:t>tempor</a:t>
            </a:r>
            <a:r>
              <a:rPr lang="pt-BR" sz="4000" dirty="0"/>
              <a:t> </a:t>
            </a:r>
            <a:r>
              <a:rPr lang="pt-BR" sz="4000" dirty="0" err="1"/>
              <a:t>lacus</a:t>
            </a:r>
            <a:r>
              <a:rPr lang="pt-BR" sz="4000" dirty="0"/>
              <a:t>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0306815" y="23651939"/>
            <a:ext cx="7614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0C355D"/>
                </a:solidFill>
              </a:rPr>
              <a:t>CONCLUSÃO</a:t>
            </a:r>
            <a:endParaRPr lang="pt-BR" sz="7200" b="1" dirty="0">
              <a:solidFill>
                <a:srgbClr val="0C355D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7683933" y="25742020"/>
            <a:ext cx="128602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err="1"/>
              <a:t>Lorem</a:t>
            </a:r>
            <a:r>
              <a:rPr lang="pt-BR" sz="4000" dirty="0"/>
              <a:t> ipsum </a:t>
            </a:r>
            <a:r>
              <a:rPr lang="pt-BR" sz="4000" dirty="0" err="1"/>
              <a:t>dolor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, </a:t>
            </a:r>
            <a:r>
              <a:rPr lang="pt-BR" sz="4000" dirty="0" err="1"/>
              <a:t>consectetur</a:t>
            </a:r>
            <a:r>
              <a:rPr lang="pt-BR" sz="4000" dirty="0"/>
              <a:t> </a:t>
            </a:r>
            <a:r>
              <a:rPr lang="pt-BR" sz="4000" dirty="0" err="1"/>
              <a:t>adipiscing</a:t>
            </a:r>
            <a:r>
              <a:rPr lang="pt-BR" sz="4000" dirty="0"/>
              <a:t> </a:t>
            </a:r>
            <a:r>
              <a:rPr lang="pt-BR" sz="4000" dirty="0" err="1"/>
              <a:t>elit</a:t>
            </a:r>
            <a:r>
              <a:rPr lang="pt-BR" sz="4000" dirty="0"/>
              <a:t>. </a:t>
            </a:r>
            <a:r>
              <a:rPr lang="pt-BR" sz="4000" dirty="0" err="1"/>
              <a:t>Nullam</a:t>
            </a:r>
            <a:r>
              <a:rPr lang="pt-BR" sz="4000" dirty="0"/>
              <a:t> </a:t>
            </a:r>
            <a:r>
              <a:rPr lang="pt-BR" sz="4000" dirty="0" err="1"/>
              <a:t>sollicitudin</a:t>
            </a:r>
            <a:r>
              <a:rPr lang="pt-BR" sz="4000" dirty="0"/>
              <a:t> </a:t>
            </a:r>
            <a:r>
              <a:rPr lang="pt-BR" sz="4000" dirty="0" err="1"/>
              <a:t>euismod</a:t>
            </a:r>
            <a:r>
              <a:rPr lang="pt-BR" sz="4000" dirty="0"/>
              <a:t> </a:t>
            </a:r>
            <a:r>
              <a:rPr lang="pt-BR" sz="4000" dirty="0" err="1"/>
              <a:t>ornare</a:t>
            </a:r>
            <a:r>
              <a:rPr lang="pt-BR" sz="4000" dirty="0"/>
              <a:t>. </a:t>
            </a:r>
            <a:r>
              <a:rPr lang="pt-BR" sz="4000" dirty="0" err="1"/>
              <a:t>Nulla</a:t>
            </a:r>
            <a:r>
              <a:rPr lang="pt-BR" sz="4000" dirty="0"/>
              <a:t> </a:t>
            </a:r>
            <a:r>
              <a:rPr lang="pt-BR" sz="4000" dirty="0" err="1"/>
              <a:t>pellentesque</a:t>
            </a:r>
            <a:r>
              <a:rPr lang="pt-BR" sz="4000" dirty="0"/>
              <a:t> sem non </a:t>
            </a:r>
            <a:r>
              <a:rPr lang="pt-BR" sz="4000" dirty="0" err="1"/>
              <a:t>lectus</a:t>
            </a:r>
            <a:r>
              <a:rPr lang="pt-BR" sz="4000" dirty="0"/>
              <a:t> </a:t>
            </a:r>
            <a:r>
              <a:rPr lang="pt-BR" sz="4000" dirty="0" err="1"/>
              <a:t>fringilla</a:t>
            </a:r>
            <a:r>
              <a:rPr lang="pt-BR" sz="4000" dirty="0"/>
              <a:t> </a:t>
            </a:r>
            <a:r>
              <a:rPr lang="pt-BR" sz="4000" dirty="0" err="1"/>
              <a:t>rutrum</a:t>
            </a:r>
            <a:r>
              <a:rPr lang="pt-BR" sz="4000" dirty="0"/>
              <a:t>. </a:t>
            </a:r>
            <a:r>
              <a:rPr lang="pt-BR" sz="4000" dirty="0" err="1"/>
              <a:t>Quisque</a:t>
            </a:r>
            <a:r>
              <a:rPr lang="pt-BR" sz="4000" dirty="0"/>
              <a:t> </a:t>
            </a:r>
            <a:r>
              <a:rPr lang="pt-BR" sz="4000" dirty="0" err="1"/>
              <a:t>finibus</a:t>
            </a:r>
            <a:r>
              <a:rPr lang="pt-BR" sz="4000" dirty="0"/>
              <a:t> </a:t>
            </a:r>
            <a:r>
              <a:rPr lang="pt-BR" sz="4000" dirty="0" err="1"/>
              <a:t>malesuada</a:t>
            </a:r>
            <a:r>
              <a:rPr lang="pt-BR" sz="4000" dirty="0"/>
              <a:t> </a:t>
            </a:r>
            <a:r>
              <a:rPr lang="pt-BR" sz="4000" dirty="0" err="1"/>
              <a:t>eleifend</a:t>
            </a:r>
            <a:r>
              <a:rPr lang="pt-BR" sz="4000" dirty="0"/>
              <a:t>. Nam </a:t>
            </a:r>
            <a:r>
              <a:rPr lang="pt-BR" sz="4000" dirty="0" err="1"/>
              <a:t>luctus</a:t>
            </a:r>
            <a:r>
              <a:rPr lang="pt-BR" sz="4000" dirty="0"/>
              <a:t>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leo</a:t>
            </a:r>
            <a:r>
              <a:rPr lang="pt-BR" sz="4000" dirty="0"/>
              <a:t> non </a:t>
            </a:r>
            <a:r>
              <a:rPr lang="pt-BR" sz="4000" dirty="0" err="1"/>
              <a:t>posuere</a:t>
            </a:r>
            <a:r>
              <a:rPr lang="pt-BR" sz="4000" dirty="0"/>
              <a:t>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luctus</a:t>
            </a:r>
            <a:r>
              <a:rPr lang="pt-BR" sz="4000" dirty="0"/>
              <a:t> id </a:t>
            </a:r>
            <a:r>
              <a:rPr lang="pt-BR" sz="4000" dirty="0" err="1"/>
              <a:t>lorem</a:t>
            </a:r>
            <a:r>
              <a:rPr lang="pt-BR" sz="4000" dirty="0"/>
              <a:t> vitae </a:t>
            </a:r>
            <a:r>
              <a:rPr lang="pt-BR" sz="4000" dirty="0" err="1"/>
              <a:t>bibendum</a:t>
            </a:r>
            <a:r>
              <a:rPr lang="pt-BR" sz="4000" dirty="0"/>
              <a:t>. </a:t>
            </a:r>
            <a:r>
              <a:rPr lang="pt-BR" sz="4000" dirty="0" err="1"/>
              <a:t>Curabitur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placerat</a:t>
            </a:r>
            <a:r>
              <a:rPr lang="pt-BR" sz="4000" dirty="0"/>
              <a:t> </a:t>
            </a:r>
            <a:r>
              <a:rPr lang="pt-BR" sz="4000" dirty="0" err="1"/>
              <a:t>lacus</a:t>
            </a:r>
            <a:r>
              <a:rPr lang="pt-BR" sz="4000" dirty="0"/>
              <a:t>. </a:t>
            </a:r>
            <a:r>
              <a:rPr lang="pt-BR" sz="4000" dirty="0" err="1"/>
              <a:t>Donec</a:t>
            </a:r>
            <a:r>
              <a:rPr lang="pt-BR" sz="4000" dirty="0"/>
              <a:t> id </a:t>
            </a:r>
            <a:r>
              <a:rPr lang="pt-BR" sz="4000" dirty="0" err="1"/>
              <a:t>sapien</a:t>
            </a:r>
            <a:r>
              <a:rPr lang="pt-BR" sz="4000" dirty="0"/>
              <a:t> </a:t>
            </a:r>
            <a:r>
              <a:rPr lang="pt-BR" sz="4000" dirty="0" err="1"/>
              <a:t>sodales</a:t>
            </a:r>
            <a:r>
              <a:rPr lang="pt-BR" sz="4000" dirty="0"/>
              <a:t>, </a:t>
            </a:r>
            <a:r>
              <a:rPr lang="pt-BR" sz="4000" dirty="0" err="1"/>
              <a:t>accumsan</a:t>
            </a:r>
            <a:r>
              <a:rPr lang="pt-BR" sz="4000" dirty="0"/>
              <a:t> </a:t>
            </a:r>
            <a:r>
              <a:rPr lang="pt-BR" sz="4000" dirty="0" err="1"/>
              <a:t>elit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, </a:t>
            </a:r>
            <a:r>
              <a:rPr lang="pt-BR" sz="4000" dirty="0" err="1"/>
              <a:t>porttitor</a:t>
            </a:r>
            <a:r>
              <a:rPr lang="pt-BR" sz="4000" dirty="0"/>
              <a:t> </a:t>
            </a:r>
            <a:r>
              <a:rPr lang="pt-BR" sz="4000" dirty="0" err="1"/>
              <a:t>metus</a:t>
            </a:r>
            <a:r>
              <a:rPr lang="pt-BR" sz="4000" dirty="0"/>
              <a:t>. </a:t>
            </a:r>
            <a:r>
              <a:rPr lang="pt-BR" sz="4000" dirty="0" err="1"/>
              <a:t>Quisque</a:t>
            </a:r>
            <a:r>
              <a:rPr lang="pt-BR" sz="4000" dirty="0"/>
              <a:t> </a:t>
            </a:r>
            <a:r>
              <a:rPr lang="pt-BR" sz="4000" dirty="0" err="1"/>
              <a:t>ligula</a:t>
            </a:r>
            <a:r>
              <a:rPr lang="pt-BR" sz="4000" dirty="0"/>
              <a:t> </a:t>
            </a:r>
            <a:r>
              <a:rPr lang="pt-BR" sz="4000" dirty="0" err="1"/>
              <a:t>nulla</a:t>
            </a:r>
            <a:r>
              <a:rPr lang="pt-BR" sz="4000" dirty="0"/>
              <a:t>, </a:t>
            </a:r>
            <a:r>
              <a:rPr lang="pt-BR" sz="4000" dirty="0" err="1"/>
              <a:t>ultrices</a:t>
            </a:r>
            <a:r>
              <a:rPr lang="pt-BR" sz="4000" dirty="0"/>
              <a:t> a </a:t>
            </a:r>
            <a:r>
              <a:rPr lang="pt-BR" sz="4000" dirty="0" err="1"/>
              <a:t>iaculis</a:t>
            </a:r>
            <a:r>
              <a:rPr lang="pt-BR" sz="4000" dirty="0"/>
              <a:t> </a:t>
            </a:r>
            <a:r>
              <a:rPr lang="pt-BR" sz="4000" dirty="0" err="1"/>
              <a:t>vel</a:t>
            </a:r>
            <a:r>
              <a:rPr lang="pt-BR" sz="4000" dirty="0"/>
              <a:t>, </a:t>
            </a:r>
            <a:r>
              <a:rPr lang="pt-BR" sz="4000" dirty="0" err="1"/>
              <a:t>sagittis</a:t>
            </a:r>
            <a:r>
              <a:rPr lang="pt-BR" sz="4000" dirty="0"/>
              <a:t> </a:t>
            </a:r>
            <a:r>
              <a:rPr lang="pt-BR" sz="4000" dirty="0" err="1"/>
              <a:t>nec</a:t>
            </a:r>
            <a:r>
              <a:rPr lang="pt-BR" sz="4000" dirty="0"/>
              <a:t> ante. </a:t>
            </a:r>
            <a:r>
              <a:rPr lang="pt-BR" sz="4000" dirty="0" err="1"/>
              <a:t>Sed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 </a:t>
            </a:r>
            <a:r>
              <a:rPr lang="pt-BR" sz="4000" dirty="0" err="1"/>
              <a:t>tellus</a:t>
            </a:r>
            <a:r>
              <a:rPr lang="pt-BR" sz="4000" dirty="0"/>
              <a:t> porta, </a:t>
            </a:r>
            <a:r>
              <a:rPr lang="pt-BR" sz="4000" dirty="0" err="1"/>
              <a:t>fermentum</a:t>
            </a:r>
            <a:r>
              <a:rPr lang="pt-BR" sz="4000" dirty="0"/>
              <a:t> </a:t>
            </a:r>
            <a:r>
              <a:rPr lang="pt-BR" sz="4000" dirty="0" err="1"/>
              <a:t>mauris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, </a:t>
            </a:r>
            <a:r>
              <a:rPr lang="pt-BR" sz="4000" dirty="0" err="1"/>
              <a:t>fermentum</a:t>
            </a:r>
            <a:r>
              <a:rPr lang="pt-BR" sz="4000" dirty="0"/>
              <a:t> </a:t>
            </a:r>
            <a:r>
              <a:rPr lang="pt-BR" sz="4000" dirty="0" err="1"/>
              <a:t>neque</a:t>
            </a:r>
            <a:r>
              <a:rPr lang="pt-BR" sz="4000" dirty="0"/>
              <a:t>. 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8082517" y="32264081"/>
            <a:ext cx="1206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0C355D"/>
                </a:solidFill>
              </a:rPr>
              <a:t>REFERÊNCIAS</a:t>
            </a:r>
            <a:endParaRPr lang="pt-BR" sz="7200" b="1" dirty="0">
              <a:solidFill>
                <a:srgbClr val="0C355D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683933" y="34140006"/>
            <a:ext cx="128602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/>
              <a:t>Lorem</a:t>
            </a:r>
            <a:r>
              <a:rPr lang="pt-BR" sz="4000" dirty="0"/>
              <a:t> ipsum </a:t>
            </a:r>
            <a:r>
              <a:rPr lang="pt-BR" sz="4000" dirty="0" err="1"/>
              <a:t>dolor</a:t>
            </a:r>
            <a:r>
              <a:rPr lang="pt-BR" sz="4000" dirty="0"/>
              <a:t> </a:t>
            </a:r>
            <a:r>
              <a:rPr lang="pt-BR" sz="4000" dirty="0" err="1"/>
              <a:t>sit</a:t>
            </a:r>
            <a:r>
              <a:rPr lang="pt-BR" sz="4000" dirty="0"/>
              <a:t> </a:t>
            </a:r>
            <a:r>
              <a:rPr lang="pt-BR" sz="4000" dirty="0" err="1"/>
              <a:t>amet</a:t>
            </a:r>
            <a:r>
              <a:rPr lang="pt-BR" sz="4000" dirty="0"/>
              <a:t>, </a:t>
            </a:r>
            <a:r>
              <a:rPr lang="pt-BR" sz="4000" dirty="0" err="1"/>
              <a:t>consectetur</a:t>
            </a:r>
            <a:r>
              <a:rPr lang="pt-BR" sz="4000" dirty="0"/>
              <a:t> </a:t>
            </a:r>
            <a:r>
              <a:rPr lang="pt-BR" sz="4000" dirty="0" err="1"/>
              <a:t>adipiscing</a:t>
            </a:r>
            <a:r>
              <a:rPr lang="pt-BR" sz="4000" dirty="0"/>
              <a:t> </a:t>
            </a:r>
            <a:r>
              <a:rPr lang="pt-BR" sz="4000" dirty="0" err="1"/>
              <a:t>elit</a:t>
            </a:r>
            <a:r>
              <a:rPr lang="pt-BR" sz="4000" dirty="0"/>
              <a:t>. </a:t>
            </a:r>
            <a:r>
              <a:rPr lang="pt-BR" sz="4000" dirty="0" err="1"/>
              <a:t>Nullam</a:t>
            </a:r>
            <a:r>
              <a:rPr lang="pt-BR" sz="4000" dirty="0"/>
              <a:t> </a:t>
            </a:r>
            <a:r>
              <a:rPr lang="pt-BR" sz="4000" dirty="0" err="1"/>
              <a:t>sollicitudin</a:t>
            </a:r>
            <a:r>
              <a:rPr lang="pt-BR" sz="4000" dirty="0"/>
              <a:t> </a:t>
            </a:r>
            <a:r>
              <a:rPr lang="pt-BR" sz="4000" dirty="0" err="1"/>
              <a:t>euismod</a:t>
            </a:r>
            <a:r>
              <a:rPr lang="pt-BR" sz="4000" dirty="0"/>
              <a:t> </a:t>
            </a:r>
            <a:r>
              <a:rPr lang="pt-BR" sz="4000" dirty="0" err="1"/>
              <a:t>ornare</a:t>
            </a:r>
            <a:r>
              <a:rPr lang="pt-BR" sz="4000" dirty="0"/>
              <a:t>. </a:t>
            </a:r>
            <a:r>
              <a:rPr lang="pt-BR" sz="4000" dirty="0" err="1"/>
              <a:t>Nulla</a:t>
            </a:r>
            <a:r>
              <a:rPr lang="pt-BR" sz="4000" dirty="0"/>
              <a:t> </a:t>
            </a:r>
            <a:r>
              <a:rPr lang="pt-BR" sz="4000" dirty="0" err="1"/>
              <a:t>pellentesque</a:t>
            </a:r>
            <a:r>
              <a:rPr lang="pt-BR" sz="4000" dirty="0"/>
              <a:t> sem non </a:t>
            </a:r>
            <a:r>
              <a:rPr lang="pt-BR" sz="4000" dirty="0" err="1"/>
              <a:t>lectus</a:t>
            </a:r>
            <a:r>
              <a:rPr lang="pt-BR" sz="4000" dirty="0"/>
              <a:t> </a:t>
            </a:r>
            <a:r>
              <a:rPr lang="pt-BR" sz="4000" dirty="0" err="1"/>
              <a:t>fringilla</a:t>
            </a:r>
            <a:r>
              <a:rPr lang="pt-BR" sz="4000" dirty="0"/>
              <a:t> </a:t>
            </a:r>
            <a:r>
              <a:rPr lang="pt-BR" sz="4000" dirty="0" err="1"/>
              <a:t>rutrum</a:t>
            </a:r>
            <a:r>
              <a:rPr lang="pt-BR" sz="4000" dirty="0"/>
              <a:t>. </a:t>
            </a:r>
            <a:r>
              <a:rPr lang="pt-BR" sz="4000" dirty="0" err="1"/>
              <a:t>Quisque</a:t>
            </a:r>
            <a:r>
              <a:rPr lang="pt-BR" sz="4000" dirty="0"/>
              <a:t> </a:t>
            </a:r>
            <a:r>
              <a:rPr lang="pt-BR" sz="4000" dirty="0" err="1"/>
              <a:t>finibus</a:t>
            </a:r>
            <a:r>
              <a:rPr lang="pt-BR" sz="4000" dirty="0"/>
              <a:t> </a:t>
            </a:r>
            <a:r>
              <a:rPr lang="pt-BR" sz="4000" dirty="0" err="1"/>
              <a:t>malesuada</a:t>
            </a:r>
            <a:r>
              <a:rPr lang="pt-BR" sz="4000" dirty="0"/>
              <a:t> </a:t>
            </a:r>
            <a:r>
              <a:rPr lang="pt-BR" sz="4000" dirty="0" err="1"/>
              <a:t>eleifend</a:t>
            </a:r>
            <a:r>
              <a:rPr lang="pt-BR" sz="4000" dirty="0"/>
              <a:t>. Nam </a:t>
            </a:r>
            <a:r>
              <a:rPr lang="pt-BR" sz="4000" dirty="0" err="1"/>
              <a:t>luctus</a:t>
            </a:r>
            <a:r>
              <a:rPr lang="pt-BR" sz="4000" dirty="0"/>
              <a:t> </a:t>
            </a:r>
            <a:r>
              <a:rPr lang="pt-BR" sz="4000" dirty="0" err="1"/>
              <a:t>eget</a:t>
            </a:r>
            <a:r>
              <a:rPr lang="pt-BR" sz="4000" dirty="0"/>
              <a:t> </a:t>
            </a:r>
            <a:r>
              <a:rPr lang="pt-BR" sz="4000" dirty="0" err="1"/>
              <a:t>leo</a:t>
            </a:r>
            <a:r>
              <a:rPr lang="pt-BR" sz="4000" dirty="0"/>
              <a:t> non </a:t>
            </a:r>
            <a:r>
              <a:rPr lang="pt-BR" sz="4000" dirty="0" err="1"/>
              <a:t>posuere</a:t>
            </a:r>
            <a:r>
              <a:rPr lang="pt-BR" sz="4000" dirty="0"/>
              <a:t>. </a:t>
            </a:r>
            <a:r>
              <a:rPr lang="pt-BR" sz="4000" dirty="0" err="1"/>
              <a:t>Suspendisse</a:t>
            </a:r>
            <a:r>
              <a:rPr lang="pt-BR" sz="4000" dirty="0"/>
              <a:t> </a:t>
            </a:r>
            <a:r>
              <a:rPr lang="pt-BR" sz="4000" dirty="0" err="1"/>
              <a:t>luctus</a:t>
            </a:r>
            <a:r>
              <a:rPr lang="pt-BR" sz="4000" dirty="0"/>
              <a:t> id </a:t>
            </a:r>
            <a:r>
              <a:rPr lang="pt-BR" sz="4000" dirty="0" err="1"/>
              <a:t>lorem</a:t>
            </a:r>
            <a:r>
              <a:rPr lang="pt-BR" sz="4000" dirty="0"/>
              <a:t> vitae </a:t>
            </a:r>
            <a:r>
              <a:rPr lang="pt-BR" sz="4000" dirty="0" err="1"/>
              <a:t>bibendum</a:t>
            </a:r>
            <a:r>
              <a:rPr lang="pt-BR" sz="4000" dirty="0"/>
              <a:t>.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2835333" y="8004281"/>
            <a:ext cx="26728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0C355D"/>
                </a:solidFill>
              </a:rPr>
              <a:t>TÍTULO DO TRABALHO</a:t>
            </a:r>
          </a:p>
          <a:p>
            <a:pPr algn="ctr"/>
            <a:r>
              <a:rPr lang="pt-BR" sz="7200" b="1" dirty="0" smtClean="0">
                <a:solidFill>
                  <a:srgbClr val="0C355D"/>
                </a:solidFill>
              </a:rPr>
              <a:t>(EM NEGRITO CAIXA ALTA E CENTRALIZADO)</a:t>
            </a:r>
            <a:endParaRPr lang="pt-BR" sz="7200" b="1" dirty="0">
              <a:solidFill>
                <a:srgbClr val="0C35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32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508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Leonardo Cassiano</cp:lastModifiedBy>
  <cp:revision>9</cp:revision>
  <dcterms:created xsi:type="dcterms:W3CDTF">2019-03-19T14:52:50Z</dcterms:created>
  <dcterms:modified xsi:type="dcterms:W3CDTF">2019-05-14T19:44:32Z</dcterms:modified>
</cp:coreProperties>
</file>