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32399288" cy="43200638"/>
  <p:notesSz cx="6858000" cy="9144000"/>
  <p:defaultTextStyle>
    <a:defPPr>
      <a:defRPr lang="en-US"/>
    </a:defPPr>
    <a:lvl1pPr marL="0" algn="l" defTabSz="457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457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3" algn="l" defTabSz="457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6" algn="l" defTabSz="457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7" algn="l" defTabSz="457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59" algn="l" defTabSz="457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0" algn="l" defTabSz="457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2" algn="l" defTabSz="457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4" algn="l" defTabSz="457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826"/>
    <a:srgbClr val="ECBB40"/>
    <a:srgbClr val="8A2F91"/>
    <a:srgbClr val="B4713E"/>
    <a:srgbClr val="714327"/>
    <a:srgbClr val="FFECAF"/>
    <a:srgbClr val="FFF3CD"/>
    <a:srgbClr val="FFD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7" autoAdjust="0"/>
    <p:restoredTop sz="94343" autoAdjust="0"/>
  </p:normalViewPr>
  <p:slideViewPr>
    <p:cSldViewPr snapToGrid="0">
      <p:cViewPr>
        <p:scale>
          <a:sx n="10" d="100"/>
          <a:sy n="10" d="100"/>
        </p:scale>
        <p:origin x="-2376" y="-174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AE9C7-C6AC-439F-8B6C-5DC72CFFAAE3}" type="datetimeFigureOut">
              <a:rPr lang="pt-BR" smtClean="0"/>
              <a:t>04/08/2019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BF9BD-FFDF-4C85-9A4B-97C04E695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8582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3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6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07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5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0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4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44713" y="685800"/>
            <a:ext cx="256857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BF9BD-FFDF-4C85-9A4B-97C04E695F6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731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8" y="7070108"/>
            <a:ext cx="27539395" cy="15040222"/>
          </a:xfrm>
          <a:prstGeom prst="rect">
            <a:avLst/>
          </a:prstGeom>
        </p:spPr>
        <p:txBody>
          <a:bodyPr lIns="91430" tIns="45715" rIns="91430" bIns="45715" anchor="b"/>
          <a:lstStyle>
            <a:lvl1pPr algn="ctr">
              <a:defRPr sz="21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9"/>
            <a:ext cx="24299466" cy="10430151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 algn="ctr">
              <a:buNone/>
              <a:defRPr sz="8500"/>
            </a:lvl1pPr>
            <a:lvl2pPr marL="1619780" indent="0" algn="ctr">
              <a:buNone/>
              <a:defRPr sz="7100"/>
            </a:lvl2pPr>
            <a:lvl3pPr marL="3239560" indent="0" algn="ctr">
              <a:buNone/>
              <a:defRPr sz="6400"/>
            </a:lvl3pPr>
            <a:lvl4pPr marL="4859340" indent="0" algn="ctr">
              <a:buNone/>
              <a:defRPr sz="5600"/>
            </a:lvl4pPr>
            <a:lvl5pPr marL="6479121" indent="0" algn="ctr">
              <a:buNone/>
              <a:defRPr sz="5600"/>
            </a:lvl5pPr>
            <a:lvl6pPr marL="8098900" indent="0" algn="ctr">
              <a:buNone/>
              <a:defRPr sz="5600"/>
            </a:lvl6pPr>
            <a:lvl7pPr marL="9718680" indent="0" algn="ctr">
              <a:buNone/>
              <a:defRPr sz="5600"/>
            </a:lvl7pPr>
            <a:lvl8pPr marL="11338461" indent="0" algn="ctr">
              <a:buNone/>
              <a:defRPr sz="5600"/>
            </a:lvl8pPr>
            <a:lvl9pPr marL="12958240" indent="0" algn="ctr">
              <a:buNone/>
              <a:defRPr sz="5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17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2" y="2300044"/>
            <a:ext cx="27944386" cy="8350126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2" y="11500171"/>
            <a:ext cx="27944386" cy="27410408"/>
          </a:xfrm>
          <a:prstGeom prst="rect">
            <a:avLst/>
          </a:prstGeom>
        </p:spPr>
        <p:txBody>
          <a:bodyPr vert="eaVert" lIns="91430" tIns="45715" rIns="91430" bIns="45715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16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3" y="2300035"/>
            <a:ext cx="6986096" cy="36610544"/>
          </a:xfrm>
          <a:prstGeom prst="rect">
            <a:avLst/>
          </a:prstGeom>
        </p:spPr>
        <p:txBody>
          <a:bodyPr vert="eaVert" lIns="91430" tIns="45715" rIns="91430" bIns="45715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4" y="2300035"/>
            <a:ext cx="20553297" cy="36610544"/>
          </a:xfrm>
          <a:prstGeom prst="rect">
            <a:avLst/>
          </a:prstGeom>
        </p:spPr>
        <p:txBody>
          <a:bodyPr vert="eaVert" lIns="91430" tIns="45715" rIns="91430" bIns="45715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1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2" y="2300044"/>
            <a:ext cx="27944386" cy="8350126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452" y="11500171"/>
            <a:ext cx="27944386" cy="27410408"/>
          </a:xfrm>
          <a:prstGeom prst="rect">
            <a:avLst/>
          </a:prstGeom>
        </p:spPr>
        <p:txBody>
          <a:bodyPr lIns="91430" tIns="45715" rIns="91430" bIns="45715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47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</p:spPr>
        <p:txBody>
          <a:bodyPr lIns="91430" tIns="45715" rIns="91430" bIns="45715" anchor="b"/>
          <a:lstStyle>
            <a:lvl1pPr>
              <a:defRPr sz="21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>
              <a:buNone/>
              <a:defRPr sz="8500">
                <a:solidFill>
                  <a:schemeClr val="tx1"/>
                </a:solidFill>
              </a:defRPr>
            </a:lvl1pPr>
            <a:lvl2pPr marL="1619780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23956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485934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6479121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80989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971868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1338461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295824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86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2" y="2300044"/>
            <a:ext cx="27944386" cy="8350126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2" y="11500171"/>
            <a:ext cx="13769697" cy="27410408"/>
          </a:xfrm>
          <a:prstGeom prst="rect">
            <a:avLst/>
          </a:prstGeom>
        </p:spPr>
        <p:txBody>
          <a:bodyPr lIns="91430" tIns="45715" rIns="91430" bIns="45715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1"/>
            <a:ext cx="13769697" cy="27410408"/>
          </a:xfrm>
          <a:prstGeom prst="rect">
            <a:avLst/>
          </a:prstGeom>
        </p:spPr>
        <p:txBody>
          <a:bodyPr lIns="91430" tIns="45715" rIns="91430" bIns="45715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40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6" y="10590161"/>
            <a:ext cx="13706415" cy="5190073"/>
          </a:xfrm>
          <a:prstGeom prst="rect">
            <a:avLst/>
          </a:prstGeom>
        </p:spPr>
        <p:txBody>
          <a:bodyPr lIns="91430" tIns="45715" rIns="91430" bIns="45715" anchor="b"/>
          <a:lstStyle>
            <a:lvl1pPr marL="0" indent="0">
              <a:buNone/>
              <a:defRPr sz="8500" b="1"/>
            </a:lvl1pPr>
            <a:lvl2pPr marL="1619780" indent="0">
              <a:buNone/>
              <a:defRPr sz="7100" b="1"/>
            </a:lvl2pPr>
            <a:lvl3pPr marL="3239560" indent="0">
              <a:buNone/>
              <a:defRPr sz="6400" b="1"/>
            </a:lvl3pPr>
            <a:lvl4pPr marL="4859340" indent="0">
              <a:buNone/>
              <a:defRPr sz="5600" b="1"/>
            </a:lvl4pPr>
            <a:lvl5pPr marL="6479121" indent="0">
              <a:buNone/>
              <a:defRPr sz="5600" b="1"/>
            </a:lvl5pPr>
            <a:lvl6pPr marL="8098900" indent="0">
              <a:buNone/>
              <a:defRPr sz="5600" b="1"/>
            </a:lvl6pPr>
            <a:lvl7pPr marL="9718680" indent="0">
              <a:buNone/>
              <a:defRPr sz="5600" b="1"/>
            </a:lvl7pPr>
            <a:lvl8pPr marL="11338461" indent="0">
              <a:buNone/>
              <a:defRPr sz="5600" b="1"/>
            </a:lvl8pPr>
            <a:lvl9pPr marL="12958240" indent="0">
              <a:buNone/>
              <a:defRPr sz="5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6" y="15780233"/>
            <a:ext cx="13706415" cy="23210346"/>
          </a:xfrm>
          <a:prstGeom prst="rect">
            <a:avLst/>
          </a:prstGeom>
        </p:spPr>
        <p:txBody>
          <a:bodyPr lIns="91430" tIns="45715" rIns="91430" bIns="45715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3" y="10590161"/>
            <a:ext cx="13773917" cy="5190073"/>
          </a:xfrm>
          <a:prstGeom prst="rect">
            <a:avLst/>
          </a:prstGeom>
        </p:spPr>
        <p:txBody>
          <a:bodyPr lIns="91430" tIns="45715" rIns="91430" bIns="45715" anchor="b"/>
          <a:lstStyle>
            <a:lvl1pPr marL="0" indent="0">
              <a:buNone/>
              <a:defRPr sz="8500" b="1"/>
            </a:lvl1pPr>
            <a:lvl2pPr marL="1619780" indent="0">
              <a:buNone/>
              <a:defRPr sz="7100" b="1"/>
            </a:lvl2pPr>
            <a:lvl3pPr marL="3239560" indent="0">
              <a:buNone/>
              <a:defRPr sz="6400" b="1"/>
            </a:lvl3pPr>
            <a:lvl4pPr marL="4859340" indent="0">
              <a:buNone/>
              <a:defRPr sz="5600" b="1"/>
            </a:lvl4pPr>
            <a:lvl5pPr marL="6479121" indent="0">
              <a:buNone/>
              <a:defRPr sz="5600" b="1"/>
            </a:lvl5pPr>
            <a:lvl6pPr marL="8098900" indent="0">
              <a:buNone/>
              <a:defRPr sz="5600" b="1"/>
            </a:lvl6pPr>
            <a:lvl7pPr marL="9718680" indent="0">
              <a:buNone/>
              <a:defRPr sz="5600" b="1"/>
            </a:lvl7pPr>
            <a:lvl8pPr marL="11338461" indent="0">
              <a:buNone/>
              <a:defRPr sz="5600" b="1"/>
            </a:lvl8pPr>
            <a:lvl9pPr marL="12958240" indent="0">
              <a:buNone/>
              <a:defRPr sz="5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3" y="15780233"/>
            <a:ext cx="13773917" cy="23210346"/>
          </a:xfrm>
          <a:prstGeom prst="rect">
            <a:avLst/>
          </a:prstGeom>
        </p:spPr>
        <p:txBody>
          <a:bodyPr lIns="91430" tIns="45715" rIns="91430" bIns="45715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820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2" y="2300044"/>
            <a:ext cx="27944386" cy="8350126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37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01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3"/>
            <a:ext cx="10449614" cy="10080149"/>
          </a:xfrm>
          <a:prstGeom prst="rect">
            <a:avLst/>
          </a:prstGeom>
        </p:spPr>
        <p:txBody>
          <a:bodyPr lIns="91430" tIns="45715" rIns="91430" bIns="45715" anchor="b"/>
          <a:lstStyle>
            <a:lvl1pPr>
              <a:defRPr sz="11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11400"/>
            </a:lvl1pPr>
            <a:lvl2pPr>
              <a:defRPr sz="9900"/>
            </a:lvl2pPr>
            <a:lvl3pPr>
              <a:defRPr sz="85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2"/>
            <a:ext cx="10449614" cy="24010358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>
              <a:buNone/>
              <a:defRPr sz="5600"/>
            </a:lvl1pPr>
            <a:lvl2pPr marL="1619780" indent="0">
              <a:buNone/>
              <a:defRPr sz="5000"/>
            </a:lvl2pPr>
            <a:lvl3pPr marL="3239560" indent="0">
              <a:buNone/>
              <a:defRPr sz="4200"/>
            </a:lvl3pPr>
            <a:lvl4pPr marL="4859340" indent="0">
              <a:buNone/>
              <a:defRPr sz="3500"/>
            </a:lvl4pPr>
            <a:lvl5pPr marL="6479121" indent="0">
              <a:buNone/>
              <a:defRPr sz="3500"/>
            </a:lvl5pPr>
            <a:lvl6pPr marL="8098900" indent="0">
              <a:buNone/>
              <a:defRPr sz="3500"/>
            </a:lvl6pPr>
            <a:lvl7pPr marL="9718680" indent="0">
              <a:buNone/>
              <a:defRPr sz="3500"/>
            </a:lvl7pPr>
            <a:lvl8pPr marL="11338461" indent="0">
              <a:buNone/>
              <a:defRPr sz="3500"/>
            </a:lvl8pPr>
            <a:lvl9pPr marL="12958240" indent="0">
              <a:buNone/>
              <a:defRPr sz="35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03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3"/>
            <a:ext cx="10449614" cy="10080149"/>
          </a:xfrm>
          <a:prstGeom prst="rect">
            <a:avLst/>
          </a:prstGeom>
        </p:spPr>
        <p:txBody>
          <a:bodyPr lIns="91430" tIns="45715" rIns="91430" bIns="45715" anchor="b"/>
          <a:lstStyle>
            <a:lvl1pPr>
              <a:defRPr sz="11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 lIns="91430" tIns="45715" rIns="91430" bIns="45715" anchor="t"/>
          <a:lstStyle>
            <a:lvl1pPr marL="0" indent="0">
              <a:buNone/>
              <a:defRPr sz="11400"/>
            </a:lvl1pPr>
            <a:lvl2pPr marL="1619780" indent="0">
              <a:buNone/>
              <a:defRPr sz="9900"/>
            </a:lvl2pPr>
            <a:lvl3pPr marL="3239560" indent="0">
              <a:buNone/>
              <a:defRPr sz="8500"/>
            </a:lvl3pPr>
            <a:lvl4pPr marL="4859340" indent="0">
              <a:buNone/>
              <a:defRPr sz="7100"/>
            </a:lvl4pPr>
            <a:lvl5pPr marL="6479121" indent="0">
              <a:buNone/>
              <a:defRPr sz="7100"/>
            </a:lvl5pPr>
            <a:lvl6pPr marL="8098900" indent="0">
              <a:buNone/>
              <a:defRPr sz="7100"/>
            </a:lvl6pPr>
            <a:lvl7pPr marL="9718680" indent="0">
              <a:buNone/>
              <a:defRPr sz="7100"/>
            </a:lvl7pPr>
            <a:lvl8pPr marL="11338461" indent="0">
              <a:buNone/>
              <a:defRPr sz="7100"/>
            </a:lvl8pPr>
            <a:lvl9pPr marL="12958240" indent="0">
              <a:buNone/>
              <a:defRPr sz="71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2"/>
            <a:ext cx="10449614" cy="24010358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>
              <a:buNone/>
              <a:defRPr sz="5600"/>
            </a:lvl1pPr>
            <a:lvl2pPr marL="1619780" indent="0">
              <a:buNone/>
              <a:defRPr sz="5000"/>
            </a:lvl2pPr>
            <a:lvl3pPr marL="3239560" indent="0">
              <a:buNone/>
              <a:defRPr sz="4200"/>
            </a:lvl3pPr>
            <a:lvl4pPr marL="4859340" indent="0">
              <a:buNone/>
              <a:defRPr sz="3500"/>
            </a:lvl4pPr>
            <a:lvl5pPr marL="6479121" indent="0">
              <a:buNone/>
              <a:defRPr sz="3500"/>
            </a:lvl5pPr>
            <a:lvl6pPr marL="8098900" indent="0">
              <a:buNone/>
              <a:defRPr sz="3500"/>
            </a:lvl6pPr>
            <a:lvl7pPr marL="9718680" indent="0">
              <a:buNone/>
              <a:defRPr sz="3500"/>
            </a:lvl7pPr>
            <a:lvl8pPr marL="11338461" indent="0">
              <a:buNone/>
              <a:defRPr sz="3500"/>
            </a:lvl8pPr>
            <a:lvl9pPr marL="12958240" indent="0">
              <a:buNone/>
              <a:defRPr sz="35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7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2" y="40040601"/>
            <a:ext cx="7289840" cy="230003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2041A-6E53-4B4D-87EB-43ED52D3FC47}" type="datetimeFigureOut">
              <a:rPr lang="pt-BR" smtClean="0"/>
              <a:pPr/>
              <a:t>04/08/2019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5" y="40040601"/>
            <a:ext cx="10934760" cy="230003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6" y="40040601"/>
            <a:ext cx="7289840" cy="230003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72366-D401-4B7A-9E6A-E37CF9006E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25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560" rtl="0" eaLnBrk="1" latinLnBrk="0" hangingPunct="1">
        <a:lnSpc>
          <a:spcPct val="90000"/>
        </a:lnSpc>
        <a:spcBef>
          <a:spcPct val="0"/>
        </a:spcBef>
        <a:buNone/>
        <a:defRPr sz="1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890" indent="-809890" algn="l" defTabSz="3239560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29671" indent="-809890" algn="l" defTabSz="3239560" rtl="0" eaLnBrk="1" latinLnBrk="0" hangingPunct="1">
        <a:lnSpc>
          <a:spcPct val="90000"/>
        </a:lnSpc>
        <a:spcBef>
          <a:spcPts val="1771"/>
        </a:spcBef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049451" indent="-809890" algn="l" defTabSz="3239560" rtl="0" eaLnBrk="1" latinLnBrk="0" hangingPunct="1">
        <a:lnSpc>
          <a:spcPct val="90000"/>
        </a:lnSpc>
        <a:spcBef>
          <a:spcPts val="1771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669230" indent="-809890" algn="l" defTabSz="3239560" rtl="0" eaLnBrk="1" latinLnBrk="0" hangingPunct="1">
        <a:lnSpc>
          <a:spcPct val="90000"/>
        </a:lnSpc>
        <a:spcBef>
          <a:spcPts val="1771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7289011" indent="-809890" algn="l" defTabSz="3239560" rtl="0" eaLnBrk="1" latinLnBrk="0" hangingPunct="1">
        <a:lnSpc>
          <a:spcPct val="90000"/>
        </a:lnSpc>
        <a:spcBef>
          <a:spcPts val="1771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908791" indent="-809890" algn="l" defTabSz="3239560" rtl="0" eaLnBrk="1" latinLnBrk="0" hangingPunct="1">
        <a:lnSpc>
          <a:spcPct val="90000"/>
        </a:lnSpc>
        <a:spcBef>
          <a:spcPts val="1771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10528571" indent="-809890" algn="l" defTabSz="3239560" rtl="0" eaLnBrk="1" latinLnBrk="0" hangingPunct="1">
        <a:lnSpc>
          <a:spcPct val="90000"/>
        </a:lnSpc>
        <a:spcBef>
          <a:spcPts val="1771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48351" indent="-809890" algn="l" defTabSz="3239560" rtl="0" eaLnBrk="1" latinLnBrk="0" hangingPunct="1">
        <a:lnSpc>
          <a:spcPct val="90000"/>
        </a:lnSpc>
        <a:spcBef>
          <a:spcPts val="1771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768131" indent="-809890" algn="l" defTabSz="3239560" rtl="0" eaLnBrk="1" latinLnBrk="0" hangingPunct="1">
        <a:lnSpc>
          <a:spcPct val="90000"/>
        </a:lnSpc>
        <a:spcBef>
          <a:spcPts val="1771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560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19780" algn="l" defTabSz="3239560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39560" algn="l" defTabSz="3239560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59340" algn="l" defTabSz="3239560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479121" algn="l" defTabSz="3239560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98900" algn="l" defTabSz="3239560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18680" algn="l" defTabSz="3239560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338461" algn="l" defTabSz="3239560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958240" algn="l" defTabSz="3239560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ângulo 35"/>
          <p:cNvSpPr/>
          <p:nvPr/>
        </p:nvSpPr>
        <p:spPr>
          <a:xfrm>
            <a:off x="11067390" y="994247"/>
            <a:ext cx="20787098" cy="3785642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pt-BR" sz="8000" b="1" dirty="0" smtClean="0"/>
              <a:t>TÍTULO</a:t>
            </a:r>
            <a:endParaRPr lang="pt-BR" sz="8000" dirty="0"/>
          </a:p>
          <a:p>
            <a:endParaRPr lang="pt-BR" sz="4000" b="1" dirty="0" smtClean="0">
              <a:latin typeface="Calibri" pitchFamily="34" charset="0"/>
            </a:endParaRPr>
          </a:p>
          <a:p>
            <a:r>
              <a:rPr lang="pt-BR" sz="5000" b="1" dirty="0" smtClean="0">
                <a:latin typeface="Calibri" pitchFamily="34" charset="0"/>
              </a:rPr>
              <a:t>Autores¹</a:t>
            </a:r>
          </a:p>
          <a:p>
            <a:endParaRPr lang="pt-BR" sz="3000" b="1" dirty="0" smtClean="0">
              <a:latin typeface="Calibri" pitchFamily="34" charset="0"/>
            </a:endParaRPr>
          </a:p>
          <a:p>
            <a:r>
              <a:rPr lang="pt-BR" sz="4000" b="1" dirty="0" smtClean="0">
                <a:latin typeface="Calibri" pitchFamily="34" charset="0"/>
              </a:rPr>
              <a:t>¹Instituição</a:t>
            </a:r>
          </a:p>
        </p:txBody>
      </p:sp>
      <p:cxnSp>
        <p:nvCxnSpPr>
          <p:cNvPr id="19" name="Conector reto 18"/>
          <p:cNvCxnSpPr/>
          <p:nvPr/>
        </p:nvCxnSpPr>
        <p:spPr>
          <a:xfrm flipH="1">
            <a:off x="16122305" y="6211775"/>
            <a:ext cx="24056" cy="34479025"/>
          </a:xfrm>
          <a:prstGeom prst="line">
            <a:avLst/>
          </a:prstGeom>
          <a:ln w="50800" cmpd="sng">
            <a:solidFill>
              <a:srgbClr val="714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931651" y="6353326"/>
            <a:ext cx="14352930" cy="1015653"/>
          </a:xfrm>
          <a:prstGeom prst="rect">
            <a:avLst/>
          </a:prstGeom>
          <a:solidFill>
            <a:srgbClr val="E23826"/>
          </a:solidFill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Calibri" pitchFamily="34" charset="0"/>
              </a:rPr>
              <a:t>INTRODUÇÃO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17153601" y="25732123"/>
            <a:ext cx="14623548" cy="1015653"/>
          </a:xfrm>
          <a:prstGeom prst="rect">
            <a:avLst/>
          </a:prstGeom>
          <a:solidFill>
            <a:srgbClr val="E23826"/>
          </a:solidFill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Calibri" pitchFamily="34" charset="0"/>
              </a:rPr>
              <a:t>CONCLUSÕES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17116528" y="36230273"/>
            <a:ext cx="14583281" cy="1015653"/>
          </a:xfrm>
          <a:prstGeom prst="rect">
            <a:avLst/>
          </a:prstGeom>
          <a:solidFill>
            <a:srgbClr val="E23826"/>
          </a:solidFill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Calibri" pitchFamily="34" charset="0"/>
              </a:rPr>
              <a:t>REFERÊNCIAS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17116529" y="6353326"/>
            <a:ext cx="14660620" cy="1015653"/>
          </a:xfrm>
          <a:prstGeom prst="rect">
            <a:avLst/>
          </a:prstGeom>
          <a:solidFill>
            <a:srgbClr val="E23826"/>
          </a:solidFill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Calibri" pitchFamily="34" charset="0"/>
              </a:rPr>
              <a:t>RESULTADOS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1008990" y="25684827"/>
            <a:ext cx="14352930" cy="1015653"/>
          </a:xfrm>
          <a:prstGeom prst="rect">
            <a:avLst/>
          </a:prstGeom>
          <a:solidFill>
            <a:srgbClr val="E23826"/>
          </a:solidFill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pt-BR" sz="6000" b="1" dirty="0" smtClean="0">
                <a:solidFill>
                  <a:schemeClr val="bg1"/>
                </a:solidFill>
                <a:latin typeface="Calibri" pitchFamily="34" charset="0"/>
              </a:rPr>
              <a:t>MÉTODOS</a:t>
            </a:r>
            <a:endParaRPr lang="pt-BR" sz="6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1086329" y="20451967"/>
            <a:ext cx="14198252" cy="1015653"/>
          </a:xfrm>
          <a:prstGeom prst="rect">
            <a:avLst/>
          </a:prstGeom>
          <a:solidFill>
            <a:srgbClr val="E23826"/>
          </a:solidFill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pt-BR" sz="6000" b="1" dirty="0" smtClean="0">
                <a:solidFill>
                  <a:schemeClr val="bg1"/>
                </a:solidFill>
                <a:latin typeface="Calibri" pitchFamily="34" charset="0"/>
              </a:rPr>
              <a:t>OBJETIVOS</a:t>
            </a:r>
            <a:endParaRPr lang="pt-BR" sz="6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0" y="994247"/>
            <a:ext cx="8856905" cy="4204366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0" y="41484884"/>
            <a:ext cx="32399288" cy="17157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59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958</TotalTime>
  <Words>10</Words>
  <Application>Microsoft Office PowerPoint</Application>
  <PresentationFormat>Personalizar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RITA ALMEIDA</dc:creator>
  <cp:lastModifiedBy>John Victor</cp:lastModifiedBy>
  <cp:revision>137</cp:revision>
  <dcterms:created xsi:type="dcterms:W3CDTF">2016-02-21T18:13:45Z</dcterms:created>
  <dcterms:modified xsi:type="dcterms:W3CDTF">2019-08-04T22:22:03Z</dcterms:modified>
</cp:coreProperties>
</file>