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61" r:id="rId3"/>
    <p:sldId id="264" r:id="rId4"/>
    <p:sldId id="262" r:id="rId5"/>
    <p:sldId id="263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3810F1-B9CF-4257-AE33-E4A4B41D5A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D94E5E-99C1-4A63-AEA2-FB4DF12FDF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DA45-724E-4207-B94A-A3EFC14987B4}" type="datetime1">
              <a:rPr lang="pt-BR" smtClean="0"/>
              <a:t>28/09/2020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8CA658-B7A1-4DF7-9374-A8221884D0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9B4A52-1E5C-446B-B1B5-3D082F58FD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CA7F3-8E89-487E-8FCA-FA3DBDC465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5131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F6AD5-618A-4E9F-B05B-A4C4FEFA32DD}" type="datetime1">
              <a:rPr lang="pt-BR" smtClean="0"/>
              <a:t>28/09/2020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F8F8E-71E1-47D9-A176-28F2B186B7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0608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19F39-2835-4844-8324-CFA4BA3D3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E08850-D1EC-4B3F-A84B-B9D7D7A60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51637C-1FB6-4256-A539-C9E7B65B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0728-27D0-490C-8FB1-AC34AF50A4E3}" type="datetime1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F5230B-A729-48D2-AB4B-B370546E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DAD251-3331-4751-9976-2C17E8C8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10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D91BE-2EAE-4841-A73A-7729F7B7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383E98-20C4-4365-A0BB-07A985A45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A01219-AF4D-449E-8E88-3EBEAC20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6DA6-83FC-43BC-A772-2CCFACCAFDD3}" type="datetime1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FB8245-98EE-4294-B813-5ABB766A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60FE53-A114-4294-80E1-549850EC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16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A11949-BDF0-4458-94DD-47DB7ACEF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D8FB9B-DED8-4C98-A5B1-AB5F14500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D0D7A7-41BA-4A40-BCE5-34C8ACE5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7CEB-7042-4B3D-9BCB-058C7BEB4E55}" type="datetime1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76C2B6-E7F5-40C3-9416-307005A5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9064C9-CB9D-47BC-B6ED-A6B4754A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5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196A9-B59B-4BA7-8459-6EA2448E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471878-A0A7-40B3-A391-CE9B555E9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68F23F-B3FC-40B3-8A9F-96EA6100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40A-51C4-4724-A860-50E7AA2292E7}" type="datetime1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9608CD-965C-44E9-83D7-B6DB19F6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670B7A-12A9-4AE0-B584-2E17CB2B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63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5E485-E222-4909-8643-81F0CF78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E72457-21EF-4E8F-AEFE-D606EF2D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CECE6-60D8-49EB-AF04-065E344F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C005-1ACA-4B56-97CB-FEC9E68BE807}" type="datetime1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4DDBA0-4988-4B46-8DA8-D1553CB8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3783A1-B627-4D47-9F82-21B0CABB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1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34B4C-8C6C-42DB-8F9C-AC069B9B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1F78E-C140-42BE-96EA-B42AC6FFB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A739D9-1028-4296-9487-21ECF5D80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56CCAB-CBEB-46AD-A975-C1C2EB0F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A2B2-E79C-4512-97C5-011DC8A4DA18}" type="datetime1">
              <a:rPr lang="pt-BR" smtClean="0"/>
              <a:t>28/09/2020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A69548-9C2F-480D-A540-3FDD21E8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7187D0-4E93-4FBB-9AD4-C9711089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88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039F3-774D-4994-BEE5-C707ECA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103961-F65E-4205-A7CD-942DE7345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806BC-5A4E-4916-9FF3-5B070401A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3CB615-C50F-402F-B00F-953E3C809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1757947-A89B-47F9-B274-52A807BBF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29AF0E-6567-414B-AB2B-F2824668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49E1-A820-431A-AB0A-6D2B2E78AE3C}" type="datetime1">
              <a:rPr lang="pt-BR" smtClean="0"/>
              <a:t>28/09/2020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B74F142-5782-4594-AA93-033746D7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132B77F-4A31-4221-99D3-370789D9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64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8B998-7E53-4467-9671-8E1F0D9C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EAB14E-EA0F-4C95-A607-EABFA678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9C88-22B6-4E02-8BDC-7CB6A0C2C45C}" type="datetime1">
              <a:rPr lang="pt-BR" smtClean="0"/>
              <a:t>28/09/2020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8E3C78-0412-4051-86F4-EAF50FCC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11F9C2-CBAB-4788-B114-A29D970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74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0E2E169-F82B-4B2B-B95D-4B37B9B1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7739-DE4A-429E-B366-486BA893030B}" type="datetime1">
              <a:rPr lang="pt-BR" smtClean="0"/>
              <a:t>28/09/2020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BC3867B-D6DF-47B2-BC99-79331087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A59D28-FC48-4521-8B53-0B5D3D1C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84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BA2CB-A07C-49E0-8B66-38AF967C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C78CBB-2E12-4FCC-843F-7FBB0F2E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DD62A4-DC20-4594-B467-BC60FDFF4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42D8AC-9961-436F-AF26-C0FF9F18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0676-E672-4247-9D76-89E1CE0D41A9}" type="datetime1">
              <a:rPr lang="pt-BR" smtClean="0"/>
              <a:t>28/09/2020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E6B671-FD40-4CB3-9065-2F7FAD16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4573B9-DD4E-4FDF-BBD8-EDA8A991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67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A1A46-0E1C-4576-AE6C-EA47ED97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EE1CBC7-F65B-471A-896C-93532E735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34FF06-3844-4240-8A84-819EC477D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62F42D-C1FC-4C20-B69C-0438BD4B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9129-98BD-405C-9775-86ECA9A883A1}" type="datetime1">
              <a:rPr lang="pt-BR" smtClean="0"/>
              <a:t>28/09/2020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43189C-7302-45F0-8116-FF378C79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vbdfdfsb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25C309-925C-42A0-922D-6578AEFE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7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9BC336-044B-40D2-A41A-BF936177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7BC493-5CEF-4A8D-802C-D5F32CED2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5E9EDE-C858-4DAA-9547-00790BB0E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B37B-43BA-467A-97E9-6851E7185CF4}" type="datetime1">
              <a:rPr lang="pt-BR" smtClean="0"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7A32FD-DAE1-42CF-ADC1-5F4AD6ED6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vbdfdfsb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274717-7F76-40A8-9805-07289569B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CA06-C68F-4754-80CF-AD6F2E2BAA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21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26B7CD-96AF-4DE7-919C-F6D4E60DF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7" y="-47625"/>
            <a:ext cx="12361334" cy="69532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1BB89E9-9136-4C0E-9350-136CAD0193CE}"/>
              </a:ext>
            </a:extLst>
          </p:cNvPr>
          <p:cNvSpPr txBox="1"/>
          <p:nvPr/>
        </p:nvSpPr>
        <p:spPr>
          <a:xfrm>
            <a:off x="783771" y="2525487"/>
            <a:ext cx="1018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Título: 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Nome:</a:t>
            </a:r>
          </a:p>
        </p:txBody>
      </p:sp>
    </p:spTree>
    <p:extLst>
      <p:ext uri="{BB962C8B-B14F-4D97-AF65-F5344CB8AC3E}">
        <p14:creationId xmlns:p14="http://schemas.microsoft.com/office/powerpoint/2010/main" val="205858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8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40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19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45B600-C31C-40EE-903D-BB2D5DA1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8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INFOR-Macapá</dc:creator>
  <cp:lastModifiedBy>INFOR-Macapá</cp:lastModifiedBy>
  <cp:revision>19</cp:revision>
  <dcterms:created xsi:type="dcterms:W3CDTF">2020-09-11T17:17:38Z</dcterms:created>
  <dcterms:modified xsi:type="dcterms:W3CDTF">2020-09-28T19:37:41Z</dcterms:modified>
</cp:coreProperties>
</file>