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metadata" ContentType="application/binary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32404050" cy="43206988"/>
  <p:notesSz cx="10018713" cy="6886575"/>
  <p:embeddedFontLst>
    <p:embeddedFont>
      <p:font typeface="Book Antiqua" pitchFamily="18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      <p15:guide id="1" orient="horz" pos="2880">
          <p15:clr>
            <a:srgbClr val="000000"/>
          </p15:clr>
        </p15:guide>
        <p15:guide id="2" pos="2160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11" roundtripDataSignature="AMtx7mhIbnYuaswh4Oi8IRUwcRoF8QVt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 snapToGrid="0">
      <p:cViewPr>
        <p:scale>
          <a:sx n="20" d="100"/>
          <a:sy n="20" d="100"/>
        </p:scale>
        <p:origin x="-250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font" Target="fonts/font4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11" Type="http://customschemas.google.com/relationships/presentationmetadata" Target="metadata"/><Relationship Id="rId5" Type="http://schemas.openxmlformats.org/officeDocument/2006/relationships/font" Target="fonts/font2.fntdata"/><Relationship Id="rId15" Type="http://schemas.openxmlformats.org/officeDocument/2006/relationships/tableStyles" Target="tableStyles.xml"/><Relationship Id="rId4" Type="http://schemas.openxmlformats.org/officeDocument/2006/relationships/font" Target="fonts/font1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Google Shape;4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Google Shape;5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Google Shape;6;n"/>
          <p:cNvSpPr/>
          <p:nvPr/>
        </p:nvSpPr>
        <p:spPr>
          <a:xfrm>
            <a:off x="0" y="0"/>
            <a:ext cx="10018712" cy="6886575"/>
          </a:xfrm>
          <a:prstGeom prst="roundRect">
            <a:avLst>
              <a:gd name="adj" fmla="val 4"/>
            </a:avLst>
          </a:pr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Google Shape;7;n"/>
          <p:cNvSpPr txBox="1"/>
          <p:nvPr/>
        </p:nvSpPr>
        <p:spPr>
          <a:xfrm>
            <a:off x="0" y="0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n"/>
          <p:cNvSpPr txBox="1"/>
          <p:nvPr/>
        </p:nvSpPr>
        <p:spPr>
          <a:xfrm>
            <a:off x="5678487" y="0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" name="Google Shape;9;n"/>
          <p:cNvSpPr>
            <a:spLocks noGrp="1" noRot="1" noChangeAspect="1"/>
          </p:cNvSpPr>
          <p:nvPr>
            <p:ph type="sldImg" idx="2"/>
          </p:nvPr>
        </p:nvSpPr>
        <p:spPr>
          <a:xfrm>
            <a:off x="4040187" y="515937"/>
            <a:ext cx="1933575" cy="3609022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sq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" name="Google Shape;10;n"/>
          <p:cNvSpPr txBox="1">
            <a:spLocks noGrp="1"/>
          </p:cNvSpPr>
          <p:nvPr>
            <p:ph type="body" idx="1"/>
          </p:nvPr>
        </p:nvSpPr>
        <p:spPr>
          <a:xfrm>
            <a:off x="1336675" y="3271837"/>
            <a:ext cx="7340600" cy="30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n"/>
          <p:cNvSpPr txBox="1"/>
          <p:nvPr/>
        </p:nvSpPr>
        <p:spPr>
          <a:xfrm>
            <a:off x="0" y="6543675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" name="Google Shape;12;n"/>
          <p:cNvSpPr txBox="1">
            <a:spLocks noGrp="1"/>
          </p:cNvSpPr>
          <p:nvPr>
            <p:ph type="sldNum" idx="12"/>
          </p:nvPr>
        </p:nvSpPr>
        <p:spPr>
          <a:xfrm>
            <a:off x="5678487" y="6543675"/>
            <a:ext cx="4335462" cy="3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‹nº›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:notes"/>
          <p:cNvSpPr txBox="1"/>
          <p:nvPr/>
        </p:nvSpPr>
        <p:spPr>
          <a:xfrm>
            <a:off x="5678487" y="6543675"/>
            <a:ext cx="4335462" cy="338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8" name="Google Shape;68;p1:notes"/>
          <p:cNvSpPr txBox="1"/>
          <p:nvPr/>
        </p:nvSpPr>
        <p:spPr>
          <a:xfrm>
            <a:off x="5678487" y="6543675"/>
            <a:ext cx="4337050" cy="33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9" name="Google Shape;69;p1:notes"/>
          <p:cNvSpPr txBox="1"/>
          <p:nvPr/>
        </p:nvSpPr>
        <p:spPr>
          <a:xfrm>
            <a:off x="5678487" y="6543675"/>
            <a:ext cx="4338637" cy="341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:notes"/>
          <p:cNvSpPr txBox="1"/>
          <p:nvPr/>
        </p:nvSpPr>
        <p:spPr>
          <a:xfrm>
            <a:off x="5678487" y="6543675"/>
            <a:ext cx="4341812" cy="344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Times New Roman"/>
              <a:buNone/>
            </a:pPr>
            <a:fld id="{00000000-1234-1234-1234-123412341234}" type="slidenum">
              <a:rPr lang="pt-BR" sz="13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pPr marL="0" marR="0" lvl="0" indent="0" algn="r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300"/>
                <a:buFont typeface="Times New Roman"/>
                <a:buNone/>
              </a:pPr>
              <a:t>1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1" name="Google Shape;7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41775" y="515938"/>
            <a:ext cx="1936750" cy="25844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</p:sp>
      <p:sp>
        <p:nvSpPr>
          <p:cNvPr id="72" name="Google Shape;72;p1:notes"/>
          <p:cNvSpPr txBox="1"/>
          <p:nvPr/>
        </p:nvSpPr>
        <p:spPr>
          <a:xfrm>
            <a:off x="1336675" y="3271837"/>
            <a:ext cx="7345362" cy="310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3" name="Google Shape;73;p1:notes"/>
          <p:cNvSpPr txBox="1">
            <a:spLocks noGrp="1"/>
          </p:cNvSpPr>
          <p:nvPr>
            <p:ph type="body" idx="1"/>
          </p:nvPr>
        </p:nvSpPr>
        <p:spPr>
          <a:xfrm>
            <a:off x="1336675" y="3271837"/>
            <a:ext cx="7340600" cy="3094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6475" tIns="48225" rIns="96475" bIns="482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3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2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2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27559001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61" name="Google Shape;61;p12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TITLE"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4051300" y="7070725"/>
            <a:ext cx="24303037" cy="150431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4051300" y="22693313"/>
            <a:ext cx="24303037" cy="104314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/>
            </a:lvl2pPr>
            <a:lvl3pPr lvl="2" algn="ctr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4pPr>
            <a:lvl5pPr lvl="4" algn="ctr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65" name="Google Shape;65;p13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 rot="5400000">
            <a:off x="3058320" y="22025768"/>
            <a:ext cx="46950311" cy="6889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 rot="5400000">
            <a:off x="-10797381" y="15212218"/>
            <a:ext cx="46950311" cy="20516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 rot="5400000">
            <a:off x="-2035175" y="16932274"/>
            <a:ext cx="36468049" cy="275590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>
            <a:spLocks noGrp="1"/>
          </p:cNvSpPr>
          <p:nvPr>
            <p:ph type="pic" idx="2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  <a:defRPr sz="3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l" rtl="0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l" rtl="0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Times New Roman"/>
              <a:buNone/>
              <a:defRPr sz="24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Times New Roman"/>
              <a:buNone/>
              <a:defRPr sz="20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1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7"/>
          <p:cNvSpPr txBox="1">
            <a:spLocks noGrp="1"/>
          </p:cNvSpPr>
          <p:nvPr>
            <p:ph type="title"/>
          </p:nvPr>
        </p:nvSpPr>
        <p:spPr>
          <a:xfrm>
            <a:off x="2232025" y="2879725"/>
            <a:ext cx="10450513" cy="100822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6" name="Google Shape;36;p7"/>
          <p:cNvSpPr txBox="1">
            <a:spLocks noGrp="1"/>
          </p:cNvSpPr>
          <p:nvPr>
            <p:ph type="body" idx="1"/>
          </p:nvPr>
        </p:nvSpPr>
        <p:spPr>
          <a:xfrm>
            <a:off x="13776325" y="6221413"/>
            <a:ext cx="16403638" cy="30703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 sz="32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28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 sz="24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 sz="2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37" name="Google Shape;37;p7"/>
          <p:cNvSpPr txBox="1">
            <a:spLocks noGrp="1"/>
          </p:cNvSpPr>
          <p:nvPr>
            <p:ph type="body" idx="2"/>
          </p:nvPr>
        </p:nvSpPr>
        <p:spPr>
          <a:xfrm>
            <a:off x="2232025" y="12961938"/>
            <a:ext cx="10450513" cy="24014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600"/>
              <a:buNone/>
              <a:defRPr sz="16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 sz="14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200"/>
              <a:buNone/>
              <a:defRPr sz="12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Google Shape;40;p8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9"/>
          <p:cNvSpPr txBox="1">
            <a:spLocks noGrp="1"/>
          </p:cNvSpPr>
          <p:nvPr>
            <p:ph type="title"/>
          </p:nvPr>
        </p:nvSpPr>
        <p:spPr>
          <a:xfrm>
            <a:off x="2232025" y="2300288"/>
            <a:ext cx="27947937" cy="835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body" idx="1"/>
          </p:nvPr>
        </p:nvSpPr>
        <p:spPr>
          <a:xfrm>
            <a:off x="2232025" y="10591800"/>
            <a:ext cx="13708064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9"/>
          <p:cNvSpPr txBox="1">
            <a:spLocks noGrp="1"/>
          </p:cNvSpPr>
          <p:nvPr>
            <p:ph type="body" idx="2"/>
          </p:nvPr>
        </p:nvSpPr>
        <p:spPr>
          <a:xfrm>
            <a:off x="2232025" y="15782925"/>
            <a:ext cx="13708064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body" idx="3"/>
          </p:nvPr>
        </p:nvSpPr>
        <p:spPr>
          <a:xfrm>
            <a:off x="16405225" y="10591800"/>
            <a:ext cx="13774738" cy="5191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body" idx="4"/>
          </p:nvPr>
        </p:nvSpPr>
        <p:spPr>
          <a:xfrm>
            <a:off x="16405225" y="15782925"/>
            <a:ext cx="13774738" cy="232140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0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13703300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body" idx="2"/>
          </p:nvPr>
        </p:nvSpPr>
        <p:spPr>
          <a:xfrm>
            <a:off x="16275050" y="12477750"/>
            <a:ext cx="13703300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1400"/>
              <a:buNone/>
              <a:defRPr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2211388" y="10771188"/>
            <a:ext cx="27947937" cy="179736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6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2211388" y="28914725"/>
            <a:ext cx="27947937" cy="94519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SzPts val="2400"/>
              <a:buNone/>
              <a:defRPr sz="2400"/>
            </a:lvl1pPr>
            <a:lvl2pPr marL="914400" lvl="1" indent="-228600" algn="l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SzPts val="2000"/>
              <a:buNone/>
              <a:defRPr sz="2000"/>
            </a:lvl2pPr>
            <a:lvl3pPr marL="1371600" lvl="2" indent="-228600" algn="l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SzPts val="1800"/>
              <a:buNone/>
              <a:defRPr sz="1800"/>
            </a:lvl3pPr>
            <a:lvl4pPr marL="1828800" lvl="3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4pPr>
            <a:lvl5pPr marL="2286000" lvl="4" indent="-228600" algn="l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SzPts val="1600"/>
              <a:buNone/>
              <a:defRPr sz="16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2"/>
          <p:cNvSpPr txBox="1">
            <a:spLocks noGrp="1"/>
          </p:cNvSpPr>
          <p:nvPr>
            <p:ph type="title"/>
          </p:nvPr>
        </p:nvSpPr>
        <p:spPr>
          <a:xfrm>
            <a:off x="2419350" y="1995487"/>
            <a:ext cx="27559001" cy="108918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28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body" idx="1"/>
          </p:nvPr>
        </p:nvSpPr>
        <p:spPr>
          <a:xfrm>
            <a:off x="2419350" y="12477750"/>
            <a:ext cx="27559001" cy="3646804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61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35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4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05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2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2625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500" b="0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endParaRPr/>
          </a:p>
        </p:txBody>
      </p:sp>
      <p:sp>
        <p:nvSpPr>
          <p:cNvPr id="16" name="Google Shape;16;p2"/>
          <p:cNvSpPr txBox="1"/>
          <p:nvPr/>
        </p:nvSpPr>
        <p:spPr>
          <a:xfrm>
            <a:off x="2419350" y="39362063"/>
            <a:ext cx="6748462" cy="288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Google Shape;17;p2"/>
          <p:cNvSpPr txBox="1"/>
          <p:nvPr/>
        </p:nvSpPr>
        <p:spPr>
          <a:xfrm>
            <a:off x="11082337" y="39362063"/>
            <a:ext cx="10239375" cy="2886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" name="Google Shape;18;p2"/>
          <p:cNvSpPr txBox="1">
            <a:spLocks noGrp="1"/>
          </p:cNvSpPr>
          <p:nvPr>
            <p:ph type="sldNum" idx="12"/>
          </p:nvPr>
        </p:nvSpPr>
        <p:spPr>
          <a:xfrm>
            <a:off x="23236238" y="39362063"/>
            <a:ext cx="6742112" cy="28797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71600" tIns="235800" rIns="471600" bIns="2358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2800"/>
              <a:buFont typeface="Times New Roman"/>
              <a:buNone/>
              <a:defRPr sz="2800" b="0" i="0" u="none" strike="noStrike" cap="none">
                <a:solidFill>
                  <a:srgbClr val="FFFFFF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"/>
          <p:cNvSpPr txBox="1"/>
          <p:nvPr/>
        </p:nvSpPr>
        <p:spPr>
          <a:xfrm>
            <a:off x="939800" y="8448675"/>
            <a:ext cx="30302200" cy="963612"/>
          </a:xfrm>
          <a:prstGeom prst="rect">
            <a:avLst/>
          </a:prstGeom>
          <a:solidFill>
            <a:srgbClr val="F2F2F2"/>
          </a:solidFill>
          <a:ln w="76300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INTRODUÇÃO</a:t>
            </a:r>
            <a:r>
              <a:rPr lang="pt-BR" sz="4800" b="1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6" name="Google Shape;76;p1"/>
          <p:cNvSpPr txBox="1"/>
          <p:nvPr/>
        </p:nvSpPr>
        <p:spPr>
          <a:xfrm>
            <a:off x="1101724" y="34861500"/>
            <a:ext cx="29721175" cy="838200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CONCLUSÕES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7" name="Google Shape;77;p1"/>
          <p:cNvSpPr txBox="1"/>
          <p:nvPr/>
        </p:nvSpPr>
        <p:spPr>
          <a:xfrm>
            <a:off x="431800" y="433387"/>
            <a:ext cx="31351536" cy="42340213"/>
          </a:xfrm>
          <a:prstGeom prst="rect">
            <a:avLst/>
          </a:prstGeom>
          <a:noFill/>
          <a:ln w="190425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endParaRPr sz="28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8" name="Google Shape;78;p1"/>
          <p:cNvSpPr txBox="1"/>
          <p:nvPr/>
        </p:nvSpPr>
        <p:spPr>
          <a:xfrm>
            <a:off x="989012" y="15467013"/>
            <a:ext cx="30176788" cy="1030287"/>
          </a:xfrm>
          <a:prstGeom prst="rect">
            <a:avLst/>
          </a:prstGeom>
          <a:solidFill>
            <a:schemeClr val="bg1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MATERIAL E MÉTODOS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Google Shape;79;p1"/>
          <p:cNvSpPr txBox="1"/>
          <p:nvPr/>
        </p:nvSpPr>
        <p:spPr>
          <a:xfrm>
            <a:off x="1476115" y="5681299"/>
            <a:ext cx="29846847" cy="253685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104025" tIns="52200" rIns="104025" bIns="52200" anchor="t" anchorCtr="0">
            <a:sp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Book Antiqua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</a:t>
            </a:r>
            <a:r>
              <a:rPr lang="pt-BR" sz="5400" b="1" i="0" u="none" strike="noStrike" cap="none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</a:t>
            </a: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, </a:t>
            </a:r>
            <a:r>
              <a:rPr lang="pt-BR" sz="5400" b="1" i="0" u="sng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</a:t>
            </a:r>
            <a:r>
              <a:rPr lang="pt-BR" sz="5400" b="1" i="0" u="none" strike="noStrike" cap="none" baseline="30000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pt-BR" sz="3200" b="0" i="1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 </a:t>
            </a: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Prof</a:t>
            </a:r>
            <a:r>
              <a:rPr lang="pt-BR" sz="3200" b="0" i="1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. </a:t>
            </a: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Nome da Instituição – Departamento XXXXXX, email@gmail.com.</a:t>
            </a: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Times New Roman"/>
              <a:buNone/>
            </a:pPr>
            <a:r>
              <a:rPr lang="pt-BR" sz="3200" b="0" i="1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 Aluno (s) do Curso (técnico, graduação, especialização, mestrado ou doutorado em XXXXX,), Instituição XXXX, departamento, email@gmail.com.</a:t>
            </a:r>
            <a:endParaRPr sz="32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endParaRPr sz="4000" b="1" i="0" u="none" strike="noStrike" cap="none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0" name="Google Shape;80;p1"/>
          <p:cNvSpPr txBox="1"/>
          <p:nvPr/>
        </p:nvSpPr>
        <p:spPr>
          <a:xfrm>
            <a:off x="431800" y="3647047"/>
            <a:ext cx="31351539" cy="1814145"/>
          </a:xfrm>
          <a:prstGeom prst="rect">
            <a:avLst/>
          </a:prstGeom>
          <a:solidFill>
            <a:srgbClr val="FFEBAB">
              <a:alpha val="29411"/>
            </a:srgbClr>
          </a:solidFill>
          <a:ln>
            <a:noFill/>
          </a:ln>
        </p:spPr>
        <p:txBody>
          <a:bodyPr spcFirstLastPara="1" wrap="square" lIns="119875" tIns="60100" rIns="119875" bIns="6010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6000"/>
              <a:buFont typeface="Times New Roman"/>
              <a:buNone/>
            </a:pPr>
            <a:r>
              <a:rPr lang="pt-BR" sz="60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TÍTULO</a:t>
            </a:r>
            <a:endParaRPr sz="6000" b="0" i="0" u="none" strike="noStrike" cap="none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Times New Roman"/>
              <a:buNone/>
            </a:pPr>
            <a:endParaRPr sz="4000" b="1" i="0" u="none" strike="noStrike" cap="none">
              <a:solidFill>
                <a:srgbClr val="000000"/>
              </a:solidFill>
              <a:latin typeface="Book Antiqua"/>
              <a:ea typeface="Book Antiqua"/>
              <a:cs typeface="Book Antiqua"/>
              <a:sym typeface="Book Antiqua"/>
            </a:endParaRPr>
          </a:p>
        </p:txBody>
      </p:sp>
      <p:sp>
        <p:nvSpPr>
          <p:cNvPr id="81" name="Google Shape;81;p1"/>
          <p:cNvSpPr txBox="1"/>
          <p:nvPr/>
        </p:nvSpPr>
        <p:spPr>
          <a:xfrm>
            <a:off x="1096962" y="24336374"/>
            <a:ext cx="29954538" cy="92392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RESULTADOS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3" name="Google Shape;83;p1"/>
          <p:cNvSpPr txBox="1"/>
          <p:nvPr/>
        </p:nvSpPr>
        <p:spPr>
          <a:xfrm>
            <a:off x="7118351" y="31743650"/>
            <a:ext cx="141604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pt-BR" sz="2400" b="1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Gráfico 1</a:t>
            </a:r>
            <a:r>
              <a:rPr lang="pt-BR" sz="2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4" name="Google Shape;84;p1"/>
          <p:cNvSpPr txBox="1"/>
          <p:nvPr/>
        </p:nvSpPr>
        <p:spPr>
          <a:xfrm>
            <a:off x="984250" y="37639625"/>
            <a:ext cx="30067250" cy="87947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REFERÊNCIAS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"/>
          <p:cNvSpPr txBox="1"/>
          <p:nvPr/>
        </p:nvSpPr>
        <p:spPr>
          <a:xfrm>
            <a:off x="1020762" y="12639675"/>
            <a:ext cx="30183138" cy="963612"/>
          </a:xfrm>
          <a:prstGeom prst="rect">
            <a:avLst/>
          </a:prstGeom>
          <a:solidFill>
            <a:srgbClr val="F2F2F2"/>
          </a:solidFill>
          <a:ln w="76300" cap="sq" cmpd="sng">
            <a:solidFill>
              <a:srgbClr val="FFC000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OBJETIVO</a:t>
            </a:r>
            <a:r>
              <a:rPr lang="pt-BR" sz="4800" b="1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889000" y="9642475"/>
            <a:ext cx="30543500" cy="3046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.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8" name="Google Shape;88;p1"/>
          <p:cNvSpPr txBox="1"/>
          <p:nvPr/>
        </p:nvSpPr>
        <p:spPr>
          <a:xfrm>
            <a:off x="989012" y="13814425"/>
            <a:ext cx="30214888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9" name="Google Shape;89;p1"/>
          <p:cNvSpPr txBox="1"/>
          <p:nvPr/>
        </p:nvSpPr>
        <p:spPr>
          <a:xfrm>
            <a:off x="1071562" y="16892588"/>
            <a:ext cx="15387638" cy="5262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>
              <a:buClr>
                <a:schemeClr val="dk1"/>
              </a:buClr>
              <a:buSzPts val="4800"/>
            </a:pPr>
            <a:r>
              <a:rPr lang="pt-BR" sz="4800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  <a:endParaRPr sz="4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0" name="Google Shape;90;p1"/>
          <p:cNvSpPr txBox="1"/>
          <p:nvPr/>
        </p:nvSpPr>
        <p:spPr>
          <a:xfrm>
            <a:off x="1104900" y="25155525"/>
            <a:ext cx="300228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2" name="Google Shape;92;p1" descr="Resultado de imagem para gráfico  desenho"/>
          <p:cNvPicPr preferRelativeResize="0"/>
          <p:nvPr/>
        </p:nvPicPr>
        <p:blipFill rotWithShape="1">
          <a:blip r:embed="rId3">
            <a:alphaModFix/>
          </a:blip>
          <a:srcRect l="4110" t="7470" r="9725"/>
          <a:stretch/>
        </p:blipFill>
        <p:spPr>
          <a:xfrm>
            <a:off x="3937788" y="26732862"/>
            <a:ext cx="8254212" cy="5118737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1"/>
          <p:cNvSpPr txBox="1"/>
          <p:nvPr/>
        </p:nvSpPr>
        <p:spPr>
          <a:xfrm>
            <a:off x="973138" y="32440563"/>
            <a:ext cx="30306962" cy="23082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pt-BR" sz="48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"/>
          <p:cNvSpPr txBox="1"/>
          <p:nvPr/>
        </p:nvSpPr>
        <p:spPr>
          <a:xfrm>
            <a:off x="1155700" y="35917188"/>
            <a:ext cx="29705300" cy="15696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Times New Roman"/>
              <a:buNone/>
            </a:pPr>
            <a:r>
              <a:rPr lang="pt-BR" sz="48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Google Shape;95;p1"/>
          <p:cNvSpPr txBox="1"/>
          <p:nvPr/>
        </p:nvSpPr>
        <p:spPr>
          <a:xfrm>
            <a:off x="1031875" y="38888988"/>
            <a:ext cx="29981525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xxxxxxxxxxxxxxxxxxxxxxxxxxxxxxxxxxxxxxxxxxxxxxxxxxxxxxxxxxxxxxxxxxxxxxxxxxxxxxxxxxxxxxxxxxxxxxxxxxxxxxxxxxxxxxxxxxxxxxxxxxxxxxxxxxxxxxxxxxxxxxxxxxxxxxxxxxxxxxxxxxxxxxxxx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9" name="Google Shape;99;p1"/>
          <p:cNvSpPr txBox="1"/>
          <p:nvPr/>
        </p:nvSpPr>
        <p:spPr>
          <a:xfrm>
            <a:off x="21272501" y="31862713"/>
            <a:ext cx="1358899" cy="7694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de-CH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Tabela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endParaRPr sz="2000" b="0" i="0" u="none" strike="noStrike" cap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00" name="Google Shape;100;p1" descr="Resultado de imagem para tabela científica abnt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4884400" y="26454100"/>
            <a:ext cx="13158787" cy="5260975"/>
          </a:xfrm>
          <a:prstGeom prst="rect">
            <a:avLst/>
          </a:prstGeom>
          <a:noFill/>
          <a:ln>
            <a:noFill/>
          </a:ln>
        </p:spPr>
      </p:pic>
      <p:sp>
        <p:nvSpPr>
          <p:cNvPr id="102" name="Google Shape;102;p1"/>
          <p:cNvSpPr txBox="1"/>
          <p:nvPr/>
        </p:nvSpPr>
        <p:spPr>
          <a:xfrm>
            <a:off x="21997987" y="23633112"/>
            <a:ext cx="1471613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lang="de-CH" sz="24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Figura</a:t>
            </a:r>
            <a:r>
              <a:rPr lang="de-CH" sz="2000" b="1" dirty="0" smtClean="0">
                <a:solidFill>
                  <a:schemeClr val="dk1"/>
                </a:solidFill>
                <a:latin typeface="Times New Roman"/>
                <a:cs typeface="Times New Roman"/>
                <a:sym typeface="Times New Roman"/>
              </a:rPr>
              <a:t> 1</a:t>
            </a:r>
            <a:endParaRPr sz="1400" b="0" i="0" u="none" strike="noStrike" cap="none" smtClean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9" name="Imagem 28" descr="download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347054" y="16882903"/>
            <a:ext cx="9161145" cy="6484855"/>
          </a:xfrm>
          <a:prstGeom prst="rect">
            <a:avLst/>
          </a:prstGeom>
        </p:spPr>
      </p:pic>
      <p:sp>
        <p:nvSpPr>
          <p:cNvPr id="26" name="Google Shape;84;p1"/>
          <p:cNvSpPr txBox="1"/>
          <p:nvPr/>
        </p:nvSpPr>
        <p:spPr>
          <a:xfrm>
            <a:off x="1136650" y="40268525"/>
            <a:ext cx="30067250" cy="879475"/>
          </a:xfrm>
          <a:prstGeom prst="rect">
            <a:avLst/>
          </a:prstGeom>
          <a:solidFill>
            <a:srgbClr val="F2F2F2"/>
          </a:solidFill>
          <a:ln w="76200">
            <a:solidFill>
              <a:srgbClr val="FFC000"/>
            </a:solidFill>
          </a:ln>
        </p:spPr>
        <p:txBody>
          <a:bodyPr spcFirstLastPara="1" wrap="square" lIns="90350" tIns="45350" rIns="90350" bIns="4535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400"/>
              <a:buFont typeface="Times New Roman"/>
              <a:buNone/>
            </a:pPr>
            <a:r>
              <a:rPr lang="pt-BR" sz="5400" b="1" i="0" u="none" strike="noStrike" cap="none" dirty="0" smtClean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AGRADECIMENTOS (SE HOUVER)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95;p1"/>
          <p:cNvSpPr txBox="1"/>
          <p:nvPr/>
        </p:nvSpPr>
        <p:spPr>
          <a:xfrm>
            <a:off x="1184275" y="41517888"/>
            <a:ext cx="29981525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Times New Roman"/>
              <a:buNone/>
            </a:pPr>
            <a:r>
              <a:rPr lang="pt-BR" sz="4000" b="0" i="0" u="none" strike="noStrike" cap="none" dirty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	</a:t>
            </a:r>
            <a:r>
              <a:rPr lang="pt-BR" sz="4000" b="0" i="0" u="none" strike="noStrike" cap="none" dirty="0" smtClean="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xxxxxxxxxxxxxxxxxxxxxxxxxxxxxxxxxxxxxxxxxxxxxxxxxxxxxxxxxxxxxxxxxxxxxxxxxxxxxxxxxxxxxxxxxxxxxxxxxxxxxxxxxxxxxxxxx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0" name="Imagem 29" descr="LOGO 2021 COLORIDO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280532" y="1076736"/>
            <a:ext cx="12874564" cy="3038064"/>
          </a:xfrm>
          <a:prstGeom prst="rect">
            <a:avLst/>
          </a:prstGeom>
        </p:spPr>
      </p:pic>
      <p:pic>
        <p:nvPicPr>
          <p:cNvPr id="28" name="Imagem 27" descr="pocos-de-caldas-hor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635085" y="915194"/>
            <a:ext cx="9784080" cy="27432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66</Words>
  <PresentationFormat>Personalizar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Book Antiqua</vt:lpstr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Ronei A. Barbosa</dc:creator>
  <cp:lastModifiedBy>Coordenacao</cp:lastModifiedBy>
  <cp:revision>10</cp:revision>
  <dcterms:created xsi:type="dcterms:W3CDTF">2000-05-11T14:19:16Z</dcterms:created>
  <dcterms:modified xsi:type="dcterms:W3CDTF">2021-02-19T10:48:47Z</dcterms:modified>
</cp:coreProperties>
</file>