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89" d="100"/>
          <a:sy n="89" d="100"/>
        </p:scale>
        <p:origin x="660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F963B9-143D-4CB9-963F-8C6081EA2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DD54B1-435B-478B-B0BA-9BA4ECC1B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1F74171-DE6F-4B3E-8754-AEE05550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BD4361-9254-4BE7-9C06-1B5104A2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BA28117-32E1-43AE-92FC-DB60B348C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252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A13809-9298-47B5-8DE2-0B3D8F2E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1A9E16C-E96F-41D4-B145-DC8299817A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9C54078-A1E6-4681-A34E-B86D21AAC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97F24B-3463-43AC-A139-D220EE64B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EDA8A54-8307-4624-ABE1-95099C13E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28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AD5B0D4-7C37-48B9-92C1-C0E0279866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8D1FE8-790B-4AEC-AC5E-E28DCD38C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2FB02B-F3DF-4AEE-9A46-26138090F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7714305-4AEB-413E-93EF-61383431D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799CA6-BA5E-4E1D-8E69-CE4A1F53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2949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CC078-3BB3-442B-A591-C71DAA33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610A98-FFCB-45DF-BBC7-EBB97422B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DBD0EB-F38B-4B8E-8FCD-0ACDE15A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C7C211-4A50-449F-A07C-FD41507CA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EC506E-B009-40F2-A866-504185369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800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551AC-771E-4221-B091-0FF5275A7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575C4B-EAA7-4C9C-9E4D-69462A31F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8DF6ED-36B7-41BA-8D96-30D50CFF7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5C4F006-1BCC-4696-B8B1-2F9CAFF33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3652C8-6F77-4748-8DED-B26B2647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8948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795ECD-6BD4-4CEC-972E-3FDE3C04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3F5C455-2D5D-4781-AFED-FA889F6B75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194C78E-963F-4DF1-9084-2297BF72BB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A40CC17-7837-40E1-9BE0-4FCAC938E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8915555-24EC-4FAA-8FCD-0B2ED324E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FAF95DE-D6BD-4206-9AC4-85A67EEA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905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436C38-4466-4639-AF16-A4FE15B64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E8D3310-194E-46C1-8AB2-197F770BF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34E74FE-40E7-4E71-8898-9280EDB9D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16261C2-6969-462D-BD9B-3E9128C30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1624747-B558-43AC-A048-120F29DE2C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7E4ECC1-90F2-452C-938B-82A2F63A1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F372525-612E-494D-9880-CFC035325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F0ED16F-9B8B-445A-B165-75A986938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807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D59094-584A-416E-910C-9DC411C99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58455D9-9AE8-4405-B5EA-511639E28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23552FB-C848-4029-96F9-0F50FDF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E9C472D-A0CA-4260-A64C-29AA37E2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3378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25DE468-24F3-4425-BF4C-2856E331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E6B2CE9-50A1-472B-862D-9CD17C45C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D72C28C-4E66-4D88-BCED-5699863D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243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3B25EC-2079-482C-A633-A64B88F31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2781B78-83F2-4ADF-8B32-5D63DD2ED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B14A63A-282E-428C-AB28-5F4A31375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B77365A-33C2-4D23-8BD4-A50FBE88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E033544-0891-4B65-9899-BD5299384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BD331F-460F-4688-AEC7-279C5DC79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2658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4594D-CDE4-48CE-80F2-35C951C53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9524723-1D74-4E1C-B56F-E758B2A1E9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01590E1-0990-4225-A2C8-3E2A6EC7D5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2027874-FB92-42CF-8522-64432C7C7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D5A0511-C6B5-42D6-82CA-E8040BBD0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015C5E0-5327-4CA7-B30F-A5EAF26B0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338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B0FCEA1-26F9-4BCF-83FE-F769C688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D708A9-51B4-45C9-B7EB-CBCDBCCC8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4F96BB-C21E-4429-ABD6-7B648FE48E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ED180-97BD-445A-8E59-03BB300CC35B}" type="datetimeFigureOut">
              <a:rPr lang="pt-BR" smtClean="0"/>
              <a:t>18/09/2023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F25BE3-5DCB-4C15-9740-F0834D3F3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0D6D42E-6D4B-4CA6-8A56-C7751A2AE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60180-9154-439E-BA70-99A5B4B334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300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6840047C-752E-F2B9-A4E3-3DAD21BE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" t="15784" r="1321" b="23381"/>
          <a:stretch/>
        </p:blipFill>
        <p:spPr>
          <a:xfrm>
            <a:off x="0" y="0"/>
            <a:ext cx="12191086" cy="253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83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6840047C-752E-F2B9-A4E3-3DAD21BE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" t="15784" r="26025" b="23381"/>
          <a:stretch/>
        </p:blipFill>
        <p:spPr>
          <a:xfrm>
            <a:off x="-305" y="1629"/>
            <a:ext cx="4229906" cy="1179083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472BDDC4-DF66-A8CE-9CCE-09856C902CAA}"/>
              </a:ext>
            </a:extLst>
          </p:cNvPr>
          <p:cNvSpPr/>
          <p:nvPr/>
        </p:nvSpPr>
        <p:spPr>
          <a:xfrm>
            <a:off x="4065428" y="0"/>
            <a:ext cx="8126571" cy="1179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2AA990E-6779-3A10-CCD5-F9CBB5F407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558" y="-187050"/>
            <a:ext cx="2070300" cy="155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94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guilmer brito</dc:creator>
  <cp:lastModifiedBy>Guilmer Brito Silva</cp:lastModifiedBy>
  <cp:revision>4</cp:revision>
  <dcterms:created xsi:type="dcterms:W3CDTF">2021-11-16T18:02:31Z</dcterms:created>
  <dcterms:modified xsi:type="dcterms:W3CDTF">2023-09-18T17:26:13Z</dcterms:modified>
</cp:coreProperties>
</file>