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6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19" autoAdjust="0"/>
    <p:restoredTop sz="94599"/>
  </p:normalViewPr>
  <p:slideViewPr>
    <p:cSldViewPr snapToGrid="0" snapToObjects="1">
      <p:cViewPr varScale="1">
        <p:scale>
          <a:sx n="115" d="100"/>
          <a:sy n="115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4FBC84-1D87-C141-81E2-1A21AD3CFE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F4AC51A-CEB5-9545-9BFB-F9D71F66C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/>
          <a:lstStyle>
            <a:lvl1pPr marL="0" indent="0" algn="r">
              <a:spcBef>
                <a:spcPts val="6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B3AD97D-EE3E-404D-837C-30A072FFC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DEED427-897B-DF4B-A167-46987DD2C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07558F-7333-A446-9957-49312C820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0255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CF6128-47D8-344C-97F5-BCBC6ADA9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88DB3B7-5269-C444-9647-247BA595D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BE5A816-3C70-8649-A413-B92B50CE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11E3E1-9A35-704D-95F0-FBC8F4E4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11B903-43BF-384A-89EC-769EA497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230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DB4F2D4-462B-3B42-87C4-4B92DC134D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E94F47D-C5BE-7845-AFEA-564884B002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EDB180C-27A8-0B4D-B458-F347A73D9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B3F2F5-C025-DF4A-870D-0FD6E7EFE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283AA4-3577-134A-A9C3-8A5C6E36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743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D99A76-71C0-BB48-BEDE-3CECE2824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89394" cy="1325563"/>
          </a:xfrm>
          <a:ln w="28575">
            <a:solidFill>
              <a:srgbClr val="00B6C1"/>
            </a:solidFill>
          </a:ln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3FB3586-718A-D247-939D-C90D3ADBBB0C}"/>
              </a:ext>
            </a:extLst>
          </p:cNvPr>
          <p:cNvSpPr>
            <a:spLocks noGrp="1"/>
          </p:cNvSpPr>
          <p:nvPr>
            <p:ph idx="1"/>
          </p:nvPr>
        </p:nvSpPr>
        <p:spPr>
          <a:ln w="28575">
            <a:solidFill>
              <a:srgbClr val="00B6C1"/>
            </a:solidFill>
          </a:ln>
        </p:spPr>
        <p:txBody>
          <a:bodyPr anchor="ctr"/>
          <a:lstStyle>
            <a:lvl1pPr>
              <a:buClr>
                <a:srgbClr val="00B6C1"/>
              </a:buClr>
              <a:defRPr/>
            </a:lvl1pPr>
            <a:lvl2pPr>
              <a:buClr>
                <a:srgbClr val="00B6C1"/>
              </a:buClr>
              <a:defRPr/>
            </a:lvl2pPr>
            <a:lvl3pPr>
              <a:buClr>
                <a:srgbClr val="00B6C1"/>
              </a:buClr>
              <a:defRPr/>
            </a:lvl3pPr>
            <a:lvl4pPr>
              <a:buClr>
                <a:srgbClr val="00B6C1"/>
              </a:buClr>
              <a:defRPr/>
            </a:lvl4pPr>
            <a:lvl5pPr>
              <a:buClr>
                <a:srgbClr val="00B6C1"/>
              </a:buClr>
              <a:defRPr/>
            </a:lvl5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B9734D6-07B9-894C-9302-B5E380019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02771F-0052-E34C-AEEC-DC0B16B4F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31086F-9BF3-DE4D-B203-74BE375A0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6C1"/>
                </a:solidFill>
              </a:defRPr>
            </a:lvl1pPr>
          </a:lstStyle>
          <a:p>
            <a:fld id="{AEA44918-C8F7-9E4D-A935-8261E8D3BBDB}" type="slidenum">
              <a:rPr lang="pt-BR" smtClean="0"/>
              <a:pPr/>
              <a:t>‹nº›</a:t>
            </a:fld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BFC4095-296F-E04B-AB47-78BF716185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95735" y="365125"/>
            <a:ext cx="5358066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74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AF081-49C0-1C4D-B38F-8B5E18FA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DA98A14-5D55-F746-B55E-8A2ED7A97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ED40CEC-BA43-514F-8A23-0897EA9F6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2D763F-B0EA-1340-A7C5-53D99497B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7C9D20D-6035-824E-93C4-8FE81727A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647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08DB79-101A-FD4C-A77B-7B73DF6B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3D6C1B-42BC-3048-845E-CF22E0D8B8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00B6C1"/>
              </a:buClr>
              <a:defRPr/>
            </a:lvl1pPr>
            <a:lvl2pPr>
              <a:buClr>
                <a:srgbClr val="00B6C1"/>
              </a:buClr>
              <a:defRPr/>
            </a:lvl2pPr>
            <a:lvl3pPr>
              <a:buClr>
                <a:srgbClr val="00B6C1"/>
              </a:buClr>
              <a:defRPr/>
            </a:lvl3pPr>
            <a:lvl4pPr>
              <a:buClr>
                <a:srgbClr val="00B6C1"/>
              </a:buClr>
              <a:defRPr/>
            </a:lvl4pPr>
            <a:lvl5pPr>
              <a:buClr>
                <a:srgbClr val="00B6C1"/>
              </a:buCl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9035B6C-91C8-F34A-A3A0-3454BB69D0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00B6C1"/>
              </a:buClr>
              <a:defRPr/>
            </a:lvl1pPr>
            <a:lvl2pPr>
              <a:buClr>
                <a:srgbClr val="00B6C1"/>
              </a:buClr>
              <a:defRPr/>
            </a:lvl2pPr>
            <a:lvl3pPr>
              <a:buClr>
                <a:srgbClr val="00B6C1"/>
              </a:buClr>
              <a:defRPr/>
            </a:lvl3pPr>
            <a:lvl4pPr>
              <a:buClr>
                <a:srgbClr val="00B6C1"/>
              </a:buClr>
              <a:defRPr/>
            </a:lvl4pPr>
            <a:lvl5pPr>
              <a:buClr>
                <a:srgbClr val="00B6C1"/>
              </a:buClr>
              <a:defRPr/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6FDB1EB-2970-BC46-B266-94BEC9E23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A97AC89-2A18-5C4B-ACBE-0F8403A35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FC79D82-9CA3-4749-AD68-D0CD3A04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3437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D6871-981A-0E4F-8DD0-AA561E9E3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70A110F-E11E-8F4A-B2BC-A4636F107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63581B2-E93C-384C-8069-DF2B83EC1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BD08CAA-85B1-524B-AD33-2D4CEFE198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35489CB-2095-A94D-9CE0-53566D80F4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67DBF1E-73EA-4B40-853A-9ABDFABA2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0407638-EC71-724C-A5D9-42B84C09C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E30B37A-30AD-8947-9BED-0E658199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3709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7A06BC-5485-EE4B-9BC2-B4CD9A030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823F1B4-B05E-584F-8CF1-813C60567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5EEBD2E-E0B3-2647-A720-D4B31F3F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67D0FBB-E432-6141-943B-4C346B192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20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D1BCD66-041D-7B4E-A3E7-772DAEA05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52D64F6-03EB-9742-9B25-46BCCF30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4AF0800-00FA-7542-ACA8-5D734FCAC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4242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C56E10-DCAA-214F-809F-B3BE92883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601138-A694-6F49-81DE-D039DD393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299280-10C7-FD48-AFA9-3342F79A2A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19DBB3B-EB2A-B34D-95A8-19F37B5E3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FCEA6C8-52F2-924B-9149-1E294322F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44D6F9-E75A-2944-980D-210EAFFC1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6177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838179-4835-7741-BF59-5FE2DACE1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B0C0332-3111-664F-9745-63779051E6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FF94DC6-86F7-BC46-B4B0-0A805E294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0C676A6-67C0-7E4E-A245-B45AA6F43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45972-2555-2C44-B34B-79B9A1E30756}" type="datetimeFigureOut">
              <a:rPr lang="pt-BR" smtClean="0"/>
              <a:t>28/03/2019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A2F9974-D057-3442-A2EB-89EEB0EE2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617EC87-128E-1745-B1C2-72B6B8F9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44918-C8F7-9E4D-A935-8261E8D3BBD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608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EE7C7EE-FA9E-F847-B618-8BA3F57BA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035348-006C-694E-864C-CE1522314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ED3D55-A712-0142-B766-A21F305BA0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45972-2555-2C44-B34B-79B9A1E30756}" type="datetimeFigureOut">
              <a:rPr lang="pt-BR" smtClean="0"/>
              <a:t>28/03/2019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4C53344-7963-4349-882B-EA1B9A61C9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B7BE81-E24D-3245-BAFC-33755701D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6C1"/>
                </a:solidFill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523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B6C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6C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6C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6C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B6C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6">
            <a:extLst>
              <a:ext uri="{FF2B5EF4-FFF2-40B4-BE49-F238E27FC236}">
                <a16:creationId xmlns:a16="http://schemas.microsoft.com/office/drawing/2014/main" id="{831A0587-39EE-AC45-ADC4-5F4110028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922" y="5278061"/>
            <a:ext cx="1568185" cy="39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3908425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176588" indent="-1222375" defTabSz="3908425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886325" indent="-977900" defTabSz="3908425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840538" indent="-976313" defTabSz="3908425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8794750" indent="-976313" defTabSz="3908425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9251950" indent="-976313" defTabSz="390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709150" indent="-976313" defTabSz="390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0166350" indent="-976313" defTabSz="390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0623550" indent="-976313" defTabSz="39084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pt-BR" altLang="pt-BR" sz="2000" b="1" u="sng">
                <a:solidFill>
                  <a:srgbClr val="17365D"/>
                </a:solidFill>
                <a:latin typeface="Calibri" panose="020F0502020204030204" pitchFamily="34" charset="0"/>
              </a:rPr>
              <a:t>Realização:</a:t>
            </a:r>
            <a:endParaRPr lang="pt-BR" altLang="pt-BR" sz="2000" dirty="0"/>
          </a:p>
        </p:txBody>
      </p:sp>
      <p:pic>
        <p:nvPicPr>
          <p:cNvPr id="5" name="Picture 38" descr="Logo Claretiano">
            <a:extLst>
              <a:ext uri="{FF2B5EF4-FFF2-40B4-BE49-F238E27FC236}">
                <a16:creationId xmlns:a16="http://schemas.microsoft.com/office/drawing/2014/main" id="{C802018E-85D9-E742-905F-6E797B749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16" b="16374"/>
          <a:stretch>
            <a:fillRect/>
          </a:stretch>
        </p:blipFill>
        <p:spPr bwMode="auto">
          <a:xfrm>
            <a:off x="2637624" y="5812246"/>
            <a:ext cx="1376922" cy="9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0" descr="06-logo_usp_sem_fundo">
            <a:extLst>
              <a:ext uri="{FF2B5EF4-FFF2-40B4-BE49-F238E27FC236}">
                <a16:creationId xmlns:a16="http://schemas.microsoft.com/office/drawing/2014/main" id="{C0113AB7-96CD-7045-842B-D1EF7BF38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751" y="5891134"/>
            <a:ext cx="1794931" cy="7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1" descr="unnamed">
            <a:extLst>
              <a:ext uri="{FF2B5EF4-FFF2-40B4-BE49-F238E27FC236}">
                <a16:creationId xmlns:a16="http://schemas.microsoft.com/office/drawing/2014/main" id="{86586CA6-F2B3-0A48-9551-4AA42FD57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67" y="5812246"/>
            <a:ext cx="1354117" cy="98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m 2">
            <a:extLst>
              <a:ext uri="{FF2B5EF4-FFF2-40B4-BE49-F238E27FC236}">
                <a16:creationId xmlns:a16="http://schemas.microsoft.com/office/drawing/2014/main" id="{360396E2-22DD-544D-B86D-28DEEB928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676" y="5780863"/>
            <a:ext cx="1476382" cy="10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4">
            <a:extLst>
              <a:ext uri="{FF2B5EF4-FFF2-40B4-BE49-F238E27FC236}">
                <a16:creationId xmlns:a16="http://schemas.microsoft.com/office/drawing/2014/main" id="{F4294C63-711C-5946-AB6C-B5AE06FD1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0713" y="5815656"/>
            <a:ext cx="1476382" cy="93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BBFC4095-296F-E04B-AB47-78BF716185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1355" y="-8061"/>
            <a:ext cx="6769290" cy="16746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702392"/>
            <a:ext cx="9144000" cy="1827832"/>
          </a:xfrm>
        </p:spPr>
        <p:txBody>
          <a:bodyPr>
            <a:normAutofit/>
          </a:bodyPr>
          <a:lstStyle/>
          <a:p>
            <a:r>
              <a:rPr lang="pt-BR" sz="4500" b="1" dirty="0" smtClean="0"/>
              <a:t>Título do artigo</a:t>
            </a:r>
            <a:endParaRPr lang="pt-BR" sz="45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940687"/>
            <a:ext cx="9144000" cy="1532065"/>
          </a:xfr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pt-BR" sz="1700" dirty="0" smtClean="0"/>
              <a:t>Nome completo, instituição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pt-BR" sz="1700" dirty="0" smtClean="0"/>
              <a:t>Nome </a:t>
            </a:r>
            <a:r>
              <a:rPr lang="pt-BR" sz="1700" dirty="0"/>
              <a:t>completo, instituição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pt-BR" sz="1700" dirty="0"/>
              <a:t>Nome completo, instituição</a:t>
            </a:r>
          </a:p>
          <a:p>
            <a:pPr algn="r">
              <a:lnSpc>
                <a:spcPct val="100000"/>
              </a:lnSpc>
              <a:spcBef>
                <a:spcPts val="600"/>
              </a:spcBef>
            </a:pPr>
            <a:r>
              <a:rPr lang="pt-BR" sz="1700" dirty="0" smtClean="0"/>
              <a:t>Nome </a:t>
            </a:r>
            <a:r>
              <a:rPr lang="pt-BR" sz="1700" dirty="0"/>
              <a:t>completo, </a:t>
            </a:r>
            <a:r>
              <a:rPr lang="pt-BR" sz="1700" dirty="0" smtClean="0"/>
              <a:t>instituição</a:t>
            </a:r>
            <a:endParaRPr lang="pt-BR" sz="1700" dirty="0"/>
          </a:p>
        </p:txBody>
      </p:sp>
    </p:spTree>
    <p:extLst>
      <p:ext uri="{BB962C8B-B14F-4D97-AF65-F5344CB8AC3E}">
        <p14:creationId xmlns:p14="http://schemas.microsoft.com/office/powerpoint/2010/main" val="12763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76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21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Título do artigo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Evandro Luís Ribeiro</dc:creator>
  <cp:lastModifiedBy>Brendon Ayslan Wiermann de Medeiros</cp:lastModifiedBy>
  <cp:revision>7</cp:revision>
  <dcterms:created xsi:type="dcterms:W3CDTF">2019-03-22T11:38:10Z</dcterms:created>
  <dcterms:modified xsi:type="dcterms:W3CDTF">2019-03-28T18:31:15Z</dcterms:modified>
</cp:coreProperties>
</file>