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7" r:id="rId2"/>
    <p:sldId id="258" r:id="rId3"/>
  </p:sldIdLst>
  <p:sldSz cx="32405638" cy="43205400"/>
  <p:notesSz cx="7099300" cy="10234613"/>
  <p:defaultTextStyle>
    <a:defPPr>
      <a:defRPr lang="pt-BR"/>
    </a:defPPr>
    <a:lvl1pPr algn="l" defTabSz="4010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2003425" indent="-1598613" algn="l" defTabSz="4010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4010025" indent="-3200400" algn="l" defTabSz="4010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6015038" indent="-4800600" algn="l" defTabSz="4010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8021638" indent="-6400800" algn="l" defTabSz="4010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8">
          <p15:clr>
            <a:srgbClr val="A4A3A4"/>
          </p15:clr>
        </p15:guide>
        <p15:guide id="2" pos="102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93F97"/>
    <a:srgbClr val="6B33A3"/>
    <a:srgbClr val="804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>
      <p:cViewPr>
        <p:scale>
          <a:sx n="10" d="100"/>
          <a:sy n="10" d="100"/>
        </p:scale>
        <p:origin x="-2212" y="-148"/>
      </p:cViewPr>
      <p:guideLst>
        <p:guide orient="horz" pos="13608"/>
        <p:guide pos="102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24" y="13422314"/>
            <a:ext cx="27544793" cy="9259888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847" y="24482425"/>
            <a:ext cx="22683947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05216" indent="0" algn="ctr">
              <a:buNone/>
              <a:defRPr/>
            </a:lvl2pPr>
            <a:lvl3pPr marL="810433" indent="0" algn="ctr">
              <a:buNone/>
              <a:defRPr/>
            </a:lvl3pPr>
            <a:lvl4pPr marL="1215649" indent="0" algn="ctr">
              <a:buNone/>
              <a:defRPr/>
            </a:lvl4pPr>
            <a:lvl5pPr marL="1620865" indent="0" algn="ctr">
              <a:buNone/>
              <a:defRPr/>
            </a:lvl5pPr>
            <a:lvl6pPr marL="2026082" indent="0" algn="ctr">
              <a:buNone/>
              <a:defRPr/>
            </a:lvl6pPr>
            <a:lvl7pPr marL="2431298" indent="0" algn="ctr">
              <a:buNone/>
              <a:defRPr/>
            </a:lvl7pPr>
            <a:lvl8pPr marL="2836515" indent="0" algn="ctr">
              <a:buNone/>
              <a:defRPr/>
            </a:lvl8pPr>
            <a:lvl9pPr marL="3241731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3401F03-6E5B-401E-95EF-081C49AE2E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AE77C-B23D-434C-9FE3-7AC424F0887F}" type="datetimeFigureOut">
              <a:rPr lang="pt-BR"/>
              <a:pPr>
                <a:defRPr/>
              </a:pPr>
              <a:t>21/07/2019</a:t>
            </a:fld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534A0DD-A333-4934-A7F9-00A22E05F8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B09A320-E90C-47E2-938F-368B99821C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BEE04-0735-42A0-A547-BA988E3B9B8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204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077D1D1-47CF-4584-B148-9BE26993AD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71E14-1F93-48FD-BF87-44496C855C09}" type="datetimeFigureOut">
              <a:rPr lang="pt-BR"/>
              <a:pPr>
                <a:defRPr/>
              </a:pPr>
              <a:t>21/07/2019</a:t>
            </a:fld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432AC25-8A98-4464-AA83-6614ED738E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F9A9F78-E293-4326-A406-0DA945E41B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C1BFE-DAF9-40C0-A9C6-110D62EB937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59026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4089" y="1730378"/>
            <a:ext cx="7291267" cy="368649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82" y="1730378"/>
            <a:ext cx="21736639" cy="368649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47E2B31-E456-4C3A-85AC-6DD4A32E2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1C6A0-2A01-49E6-8D38-E1270E61A44D}" type="datetimeFigureOut">
              <a:rPr lang="pt-BR"/>
              <a:pPr>
                <a:defRPr/>
              </a:pPr>
              <a:t>21/07/2019</a:t>
            </a:fld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0B443AD-A072-40DE-9EEE-9FDC8C1A25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A11F998-F805-46FA-BD97-94298FE1E8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6E2B0-3927-483B-868A-62678966791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002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7DA07AD-A275-4373-9A0E-13C52E113C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A8B6E-0F0D-47F1-8933-7D1BCE553439}" type="datetimeFigureOut">
              <a:rPr lang="pt-BR"/>
              <a:pPr>
                <a:defRPr/>
              </a:pPr>
              <a:t>21/07/2019</a:t>
            </a:fld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CF6C6CC-D244-45D9-A26C-65FAE63E72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83A993A-FA0E-4E8F-AA01-20EEFE5AF4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520C2-B380-4228-81DC-4E2622F21C4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3823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60446" y="27763790"/>
            <a:ext cx="27544793" cy="8580437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60446" y="18311814"/>
            <a:ext cx="27544793" cy="9451975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216" indent="0">
              <a:buNone/>
              <a:defRPr sz="1600"/>
            </a:lvl2pPr>
            <a:lvl3pPr marL="810433" indent="0">
              <a:buNone/>
              <a:defRPr sz="1400"/>
            </a:lvl3pPr>
            <a:lvl4pPr marL="1215649" indent="0">
              <a:buNone/>
              <a:defRPr sz="1200"/>
            </a:lvl4pPr>
            <a:lvl5pPr marL="1620865" indent="0">
              <a:buNone/>
              <a:defRPr sz="1200"/>
            </a:lvl5pPr>
            <a:lvl6pPr marL="2026082" indent="0">
              <a:buNone/>
              <a:defRPr sz="1200"/>
            </a:lvl6pPr>
            <a:lvl7pPr marL="2431298" indent="0">
              <a:buNone/>
              <a:defRPr sz="1200"/>
            </a:lvl7pPr>
            <a:lvl8pPr marL="2836515" indent="0">
              <a:buNone/>
              <a:defRPr sz="1200"/>
            </a:lvl8pPr>
            <a:lvl9pPr marL="3241731" indent="0">
              <a:buNone/>
              <a:defRPr sz="12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B4A38E7-BF53-4D86-A25C-947017AECD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7ACED-9FE3-45F7-B934-AA2A064BC5D1}" type="datetimeFigureOut">
              <a:rPr lang="pt-BR"/>
              <a:pPr>
                <a:defRPr/>
              </a:pPr>
              <a:t>21/07/2019</a:t>
            </a:fld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A41F763-78CA-40DA-9F5D-8C8F92E9C4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B508E9D-9080-4D53-B45D-6FE1D8EF0F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B2346-081E-4708-AAA3-6FF1247B790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514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83" y="10080627"/>
            <a:ext cx="14513954" cy="2851467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1403" y="10080627"/>
            <a:ext cx="14513954" cy="2851467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3914DFB-AD9F-420B-A0AC-14F162465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283C5-A99C-4EF9-A40D-9903901D102A}" type="datetimeFigureOut">
              <a:rPr lang="pt-BR"/>
              <a:pPr>
                <a:defRPr/>
              </a:pPr>
              <a:t>21/07/2019</a:t>
            </a:fld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7FD4EB6-40DC-405B-9F95-FBDFFCEC98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5963218-E7C4-4BAA-9CC5-1189E9BCD7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DF243-7256-43B8-980E-9C776EE7B19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2627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82" y="9671052"/>
            <a:ext cx="14318206" cy="403066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216" indent="0">
              <a:buNone/>
              <a:defRPr sz="1800" b="1"/>
            </a:lvl2pPr>
            <a:lvl3pPr marL="810433" indent="0">
              <a:buNone/>
              <a:defRPr sz="1600" b="1"/>
            </a:lvl3pPr>
            <a:lvl4pPr marL="1215649" indent="0">
              <a:buNone/>
              <a:defRPr sz="1400" b="1"/>
            </a:lvl4pPr>
            <a:lvl5pPr marL="1620865" indent="0">
              <a:buNone/>
              <a:defRPr sz="1400" b="1"/>
            </a:lvl5pPr>
            <a:lvl6pPr marL="2026082" indent="0">
              <a:buNone/>
              <a:defRPr sz="1400" b="1"/>
            </a:lvl6pPr>
            <a:lvl7pPr marL="2431298" indent="0">
              <a:buNone/>
              <a:defRPr sz="1400" b="1"/>
            </a:lvl7pPr>
            <a:lvl8pPr marL="2836515" indent="0">
              <a:buNone/>
              <a:defRPr sz="1400" b="1"/>
            </a:lvl8pPr>
            <a:lvl9pPr marL="3241731" indent="0">
              <a:buNone/>
              <a:defRPr sz="14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82" y="13701714"/>
            <a:ext cx="14318206" cy="2489358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1437" y="9671052"/>
            <a:ext cx="14323921" cy="403066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216" indent="0">
              <a:buNone/>
              <a:defRPr sz="1800" b="1"/>
            </a:lvl2pPr>
            <a:lvl3pPr marL="810433" indent="0">
              <a:buNone/>
              <a:defRPr sz="1600" b="1"/>
            </a:lvl3pPr>
            <a:lvl4pPr marL="1215649" indent="0">
              <a:buNone/>
              <a:defRPr sz="1400" b="1"/>
            </a:lvl4pPr>
            <a:lvl5pPr marL="1620865" indent="0">
              <a:buNone/>
              <a:defRPr sz="1400" b="1"/>
            </a:lvl5pPr>
            <a:lvl6pPr marL="2026082" indent="0">
              <a:buNone/>
              <a:defRPr sz="1400" b="1"/>
            </a:lvl6pPr>
            <a:lvl7pPr marL="2431298" indent="0">
              <a:buNone/>
              <a:defRPr sz="1400" b="1"/>
            </a:lvl7pPr>
            <a:lvl8pPr marL="2836515" indent="0">
              <a:buNone/>
              <a:defRPr sz="1400" b="1"/>
            </a:lvl8pPr>
            <a:lvl9pPr marL="3241731" indent="0">
              <a:buNone/>
              <a:defRPr sz="14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1437" y="13701714"/>
            <a:ext cx="14323921" cy="2489358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66CD2FD6-F3C6-4709-A6FD-DBCA9B3049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61684-EA1C-4572-B00F-E624EAD67A87}" type="datetimeFigureOut">
              <a:rPr lang="pt-BR"/>
              <a:pPr>
                <a:defRPr/>
              </a:pPr>
              <a:t>21/07/2019</a:t>
            </a:fld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3FF64FB0-6D14-47B7-8606-9D81FE63E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116DE21E-0087-41B0-8C0E-D98D2B5C6A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9734E-1838-459D-B1D1-1858AE4234B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1409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7703DE6-6575-41E6-B222-130E41D61F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FF33B-1E27-4517-8DC5-04A268DF4285}" type="datetimeFigureOut">
              <a:rPr lang="pt-BR"/>
              <a:pPr>
                <a:defRPr/>
              </a:pPr>
              <a:t>21/07/2019</a:t>
            </a:fld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39BA2614-04FE-4711-A27A-6D655DEF4C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2D16475D-E153-42E6-BC94-70D9EDF99E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CC601-AF62-4DCE-938D-FF2F1979A59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114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7C8938ED-DD3F-4DA6-9D32-196DF91158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D4CB1-5883-40D1-BE74-E60C3472A891}" type="datetimeFigureOut">
              <a:rPr lang="pt-BR"/>
              <a:pPr>
                <a:defRPr/>
              </a:pPr>
              <a:t>21/07/2019</a:t>
            </a:fld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A6A7D6E1-614C-483B-B7F7-03A372323C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7E5EB987-EE3B-40CC-8CEF-B01A8A6B42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5678B-38D4-4FA2-92F4-D2AC8EA30B8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3767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83" y="1720852"/>
            <a:ext cx="10661855" cy="731996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348" y="1720850"/>
            <a:ext cx="18116008" cy="3687445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83" y="9040815"/>
            <a:ext cx="10661855" cy="29554487"/>
          </a:xfrm>
        </p:spPr>
        <p:txBody>
          <a:bodyPr/>
          <a:lstStyle>
            <a:lvl1pPr marL="0" indent="0">
              <a:buNone/>
              <a:defRPr sz="1200"/>
            </a:lvl1pPr>
            <a:lvl2pPr marL="405216" indent="0">
              <a:buNone/>
              <a:defRPr sz="1100"/>
            </a:lvl2pPr>
            <a:lvl3pPr marL="810433" indent="0">
              <a:buNone/>
              <a:defRPr sz="900"/>
            </a:lvl3pPr>
            <a:lvl4pPr marL="1215649" indent="0">
              <a:buNone/>
              <a:defRPr sz="800"/>
            </a:lvl4pPr>
            <a:lvl5pPr marL="1620865" indent="0">
              <a:buNone/>
              <a:defRPr sz="800"/>
            </a:lvl5pPr>
            <a:lvl6pPr marL="2026082" indent="0">
              <a:buNone/>
              <a:defRPr sz="800"/>
            </a:lvl6pPr>
            <a:lvl7pPr marL="2431298" indent="0">
              <a:buNone/>
              <a:defRPr sz="800"/>
            </a:lvl7pPr>
            <a:lvl8pPr marL="2836515" indent="0">
              <a:buNone/>
              <a:defRPr sz="800"/>
            </a:lvl8pPr>
            <a:lvl9pPr marL="3241731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51825D0-02D2-4087-B452-8E8F785722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65B07-E17F-42FC-8B8E-94E6EF9FFE03}" type="datetimeFigureOut">
              <a:rPr lang="pt-BR"/>
              <a:pPr>
                <a:defRPr/>
              </a:pPr>
              <a:t>21/07/2019</a:t>
            </a:fld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1ED5AF7-02E1-4447-9AF1-62D974410C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B1D482B-A884-4A4C-9D32-3786872187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83F21-EA96-4252-B237-482EAAB4369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55247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106" y="30243465"/>
            <a:ext cx="19443383" cy="357028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106" y="3860800"/>
            <a:ext cx="19443383" cy="25922288"/>
          </a:xfrm>
        </p:spPr>
        <p:txBody>
          <a:bodyPr/>
          <a:lstStyle>
            <a:lvl1pPr marL="0" indent="0">
              <a:buNone/>
              <a:defRPr sz="2800"/>
            </a:lvl1pPr>
            <a:lvl2pPr marL="405216" indent="0">
              <a:buNone/>
              <a:defRPr sz="2500"/>
            </a:lvl2pPr>
            <a:lvl3pPr marL="810433" indent="0">
              <a:buNone/>
              <a:defRPr sz="2100"/>
            </a:lvl3pPr>
            <a:lvl4pPr marL="1215649" indent="0">
              <a:buNone/>
              <a:defRPr sz="1800"/>
            </a:lvl4pPr>
            <a:lvl5pPr marL="1620865" indent="0">
              <a:buNone/>
              <a:defRPr sz="1800"/>
            </a:lvl5pPr>
            <a:lvl6pPr marL="2026082" indent="0">
              <a:buNone/>
              <a:defRPr sz="1800"/>
            </a:lvl6pPr>
            <a:lvl7pPr marL="2431298" indent="0">
              <a:buNone/>
              <a:defRPr sz="1800"/>
            </a:lvl7pPr>
            <a:lvl8pPr marL="2836515" indent="0">
              <a:buNone/>
              <a:defRPr sz="1800"/>
            </a:lvl8pPr>
            <a:lvl9pPr marL="3241731" indent="0">
              <a:buNone/>
              <a:defRPr sz="18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106" y="33813751"/>
            <a:ext cx="19443383" cy="5070475"/>
          </a:xfrm>
        </p:spPr>
        <p:txBody>
          <a:bodyPr/>
          <a:lstStyle>
            <a:lvl1pPr marL="0" indent="0">
              <a:buNone/>
              <a:defRPr sz="1200"/>
            </a:lvl1pPr>
            <a:lvl2pPr marL="405216" indent="0">
              <a:buNone/>
              <a:defRPr sz="1100"/>
            </a:lvl2pPr>
            <a:lvl3pPr marL="810433" indent="0">
              <a:buNone/>
              <a:defRPr sz="900"/>
            </a:lvl3pPr>
            <a:lvl4pPr marL="1215649" indent="0">
              <a:buNone/>
              <a:defRPr sz="800"/>
            </a:lvl4pPr>
            <a:lvl5pPr marL="1620865" indent="0">
              <a:buNone/>
              <a:defRPr sz="800"/>
            </a:lvl5pPr>
            <a:lvl6pPr marL="2026082" indent="0">
              <a:buNone/>
              <a:defRPr sz="800"/>
            </a:lvl6pPr>
            <a:lvl7pPr marL="2431298" indent="0">
              <a:buNone/>
              <a:defRPr sz="800"/>
            </a:lvl7pPr>
            <a:lvl8pPr marL="2836515" indent="0">
              <a:buNone/>
              <a:defRPr sz="800"/>
            </a:lvl8pPr>
            <a:lvl9pPr marL="3241731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4E8D017-4EED-4D4D-88FB-190A6578D8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664A8-3687-4D08-80ED-A10810167872}" type="datetimeFigureOut">
              <a:rPr lang="pt-BR"/>
              <a:pPr>
                <a:defRPr/>
              </a:pPr>
              <a:t>21/07/2019</a:t>
            </a:fld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7EE0D9D-77D2-44B7-AF6A-E1B022C077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4C1432F-D397-4833-BE7C-483D657E35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7034E-A043-4E04-ABF8-67FB40200F8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76364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92B2076-A94B-4DF6-86A9-47FE11F67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1730375"/>
            <a:ext cx="29167138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1164" tIns="200582" rIns="401164" bIns="20058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06E06A07-B6AE-4E03-9326-B6FAB6A06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0080625"/>
            <a:ext cx="29167138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1164" tIns="200582" rIns="401164" bIns="200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xmlns="" id="{0192D27A-DED1-4238-B06C-76503AAECE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19250" y="39344600"/>
            <a:ext cx="75628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1164" tIns="200582" rIns="401164" bIns="20058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100"/>
            </a:lvl1pPr>
          </a:lstStyle>
          <a:p>
            <a:pPr>
              <a:defRPr/>
            </a:pPr>
            <a:fld id="{E0CD3E49-B3E7-44E3-819F-43C9E802C0F2}" type="datetimeFigureOut">
              <a:rPr lang="pt-BR"/>
              <a:pPr>
                <a:defRPr/>
              </a:pPr>
              <a:t>21/07/2019</a:t>
            </a:fld>
            <a:endParaRPr lang="pt-BR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xmlns="" id="{B18E2EFE-23AB-49E5-982F-B468CC76FFC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2813" y="39344600"/>
            <a:ext cx="1026001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1164" tIns="200582" rIns="401164" bIns="200582" numCol="1" anchor="t" anchorCtr="0" compatLnSpc="1">
            <a:prstTxWarp prst="textNoShape">
              <a:avLst/>
            </a:prstTxWarp>
          </a:bodyPr>
          <a:lstStyle>
            <a:lvl1pPr algn="ctr" defTabSz="4011361" eaLnBrk="1" hangingPunct="1">
              <a:defRPr sz="61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xmlns="" id="{A01FF566-5A6F-4B57-B85D-667A4CAA737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44600"/>
            <a:ext cx="75628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1164" tIns="200582" rIns="401164" bIns="2005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100"/>
            </a:lvl1pPr>
          </a:lstStyle>
          <a:p>
            <a:pPr>
              <a:defRPr/>
            </a:pPr>
            <a:fld id="{B6CC88C9-423F-4B18-BD05-E331657B282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4010025" rtl="0" eaLnBrk="0" fontAlgn="base" hangingPunct="0">
        <a:spcBef>
          <a:spcPct val="0"/>
        </a:spcBef>
        <a:spcAft>
          <a:spcPct val="0"/>
        </a:spcAft>
        <a:defRPr sz="193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defTabSz="4010025" rtl="0" eaLnBrk="0" fontAlgn="base" hangingPunct="0">
        <a:spcBef>
          <a:spcPct val="0"/>
        </a:spcBef>
        <a:spcAft>
          <a:spcPct val="0"/>
        </a:spcAft>
        <a:defRPr sz="19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010025" rtl="0" eaLnBrk="0" fontAlgn="base" hangingPunct="0">
        <a:spcBef>
          <a:spcPct val="0"/>
        </a:spcBef>
        <a:spcAft>
          <a:spcPct val="0"/>
        </a:spcAft>
        <a:defRPr sz="19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010025" rtl="0" eaLnBrk="0" fontAlgn="base" hangingPunct="0">
        <a:spcBef>
          <a:spcPct val="0"/>
        </a:spcBef>
        <a:spcAft>
          <a:spcPct val="0"/>
        </a:spcAft>
        <a:defRPr sz="19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010025" rtl="0" eaLnBrk="0" fontAlgn="base" hangingPunct="0">
        <a:spcBef>
          <a:spcPct val="0"/>
        </a:spcBef>
        <a:spcAft>
          <a:spcPct val="0"/>
        </a:spcAft>
        <a:defRPr sz="19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05216" algn="ctr" defTabSz="4011361" rtl="0" fontAlgn="base">
        <a:spcBef>
          <a:spcPct val="0"/>
        </a:spcBef>
        <a:spcAft>
          <a:spcPct val="0"/>
        </a:spcAft>
        <a:defRPr sz="19300">
          <a:solidFill>
            <a:schemeClr val="tx2"/>
          </a:solidFill>
          <a:latin typeface="Arial" charset="0"/>
        </a:defRPr>
      </a:lvl6pPr>
      <a:lvl7pPr marL="810433" algn="ctr" defTabSz="4011361" rtl="0" fontAlgn="base">
        <a:spcBef>
          <a:spcPct val="0"/>
        </a:spcBef>
        <a:spcAft>
          <a:spcPct val="0"/>
        </a:spcAft>
        <a:defRPr sz="19300">
          <a:solidFill>
            <a:schemeClr val="tx2"/>
          </a:solidFill>
          <a:latin typeface="Arial" charset="0"/>
        </a:defRPr>
      </a:lvl7pPr>
      <a:lvl8pPr marL="1215649" algn="ctr" defTabSz="4011361" rtl="0" fontAlgn="base">
        <a:spcBef>
          <a:spcPct val="0"/>
        </a:spcBef>
        <a:spcAft>
          <a:spcPct val="0"/>
        </a:spcAft>
        <a:defRPr sz="19300">
          <a:solidFill>
            <a:schemeClr val="tx2"/>
          </a:solidFill>
          <a:latin typeface="Arial" charset="0"/>
        </a:defRPr>
      </a:lvl8pPr>
      <a:lvl9pPr marL="1620865" algn="ctr" defTabSz="4011361" rtl="0" fontAlgn="base">
        <a:spcBef>
          <a:spcPct val="0"/>
        </a:spcBef>
        <a:spcAft>
          <a:spcPct val="0"/>
        </a:spcAft>
        <a:defRPr sz="19300">
          <a:solidFill>
            <a:schemeClr val="tx2"/>
          </a:solidFill>
          <a:latin typeface="Arial" charset="0"/>
        </a:defRPr>
      </a:lvl9pPr>
    </p:titleStyle>
    <p:bodyStyle>
      <a:lvl1pPr marL="1503363" indent="-1503363" algn="l" defTabSz="4010025" rtl="0" eaLnBrk="0" fontAlgn="base" hangingPunct="0">
        <a:spcBef>
          <a:spcPct val="20000"/>
        </a:spcBef>
        <a:spcAft>
          <a:spcPct val="0"/>
        </a:spcAft>
        <a:buChar char="•"/>
        <a:defRPr sz="140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3259138" indent="-1252538" algn="l" defTabSz="4010025" rtl="0" eaLnBrk="0" fontAlgn="base" hangingPunct="0">
        <a:spcBef>
          <a:spcPct val="20000"/>
        </a:spcBef>
        <a:spcAft>
          <a:spcPct val="0"/>
        </a:spcAft>
        <a:buChar char="–"/>
        <a:defRPr sz="12300">
          <a:solidFill>
            <a:schemeClr val="tx1"/>
          </a:solidFill>
          <a:latin typeface="+mn-lt"/>
          <a:ea typeface="ＭＳ Ｐゴシック" charset="0"/>
        </a:defRPr>
      </a:lvl2pPr>
      <a:lvl3pPr marL="5013325" indent="-1001713" algn="l" defTabSz="4010025" rtl="0" eaLnBrk="0" fontAlgn="base" hangingPunct="0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  <a:ea typeface="ＭＳ Ｐゴシック" charset="0"/>
        </a:defRPr>
      </a:lvl3pPr>
      <a:lvl4pPr marL="7019925" indent="-1001713" algn="l" defTabSz="4010025" rtl="0" eaLnBrk="0" fontAlgn="base" hangingPunct="0">
        <a:spcBef>
          <a:spcPct val="20000"/>
        </a:spcBef>
        <a:spcAft>
          <a:spcPct val="0"/>
        </a:spcAft>
        <a:buChar char="–"/>
        <a:defRPr sz="8800">
          <a:solidFill>
            <a:schemeClr val="tx1"/>
          </a:solidFill>
          <a:latin typeface="+mn-lt"/>
          <a:ea typeface="ＭＳ Ｐゴシック" charset="0"/>
        </a:defRPr>
      </a:lvl4pPr>
      <a:lvl5pPr marL="9024938" indent="-1001713" algn="l" defTabSz="4010025" rtl="0" eaLnBrk="0" fontAlgn="base" hangingPunct="0">
        <a:spcBef>
          <a:spcPct val="20000"/>
        </a:spcBef>
        <a:spcAft>
          <a:spcPct val="0"/>
        </a:spcAft>
        <a:buChar char="»"/>
        <a:defRPr sz="8800">
          <a:solidFill>
            <a:schemeClr val="tx1"/>
          </a:solidFill>
          <a:latin typeface="+mn-lt"/>
          <a:ea typeface="ＭＳ Ｐゴシック" charset="0"/>
        </a:defRPr>
      </a:lvl5pPr>
      <a:lvl6pPr marL="9431130" indent="-1003192" algn="l" defTabSz="4011361" rtl="0" fontAlgn="base">
        <a:spcBef>
          <a:spcPct val="20000"/>
        </a:spcBef>
        <a:spcAft>
          <a:spcPct val="0"/>
        </a:spcAft>
        <a:buChar char="»"/>
        <a:defRPr sz="8800">
          <a:solidFill>
            <a:schemeClr val="tx1"/>
          </a:solidFill>
          <a:latin typeface="+mn-lt"/>
        </a:defRPr>
      </a:lvl6pPr>
      <a:lvl7pPr marL="9836346" indent="-1003192" algn="l" defTabSz="4011361" rtl="0" fontAlgn="base">
        <a:spcBef>
          <a:spcPct val="20000"/>
        </a:spcBef>
        <a:spcAft>
          <a:spcPct val="0"/>
        </a:spcAft>
        <a:buChar char="»"/>
        <a:defRPr sz="8800">
          <a:solidFill>
            <a:schemeClr val="tx1"/>
          </a:solidFill>
          <a:latin typeface="+mn-lt"/>
        </a:defRPr>
      </a:lvl7pPr>
      <a:lvl8pPr marL="10241563" indent="-1003192" algn="l" defTabSz="4011361" rtl="0" fontAlgn="base">
        <a:spcBef>
          <a:spcPct val="20000"/>
        </a:spcBef>
        <a:spcAft>
          <a:spcPct val="0"/>
        </a:spcAft>
        <a:buChar char="»"/>
        <a:defRPr sz="8800">
          <a:solidFill>
            <a:schemeClr val="tx1"/>
          </a:solidFill>
          <a:latin typeface="+mn-lt"/>
        </a:defRPr>
      </a:lvl8pPr>
      <a:lvl9pPr marL="10646779" indent="-1003192" algn="l" defTabSz="4011361" rtl="0" fontAlgn="base">
        <a:spcBef>
          <a:spcPct val="20000"/>
        </a:spcBef>
        <a:spcAft>
          <a:spcPct val="0"/>
        </a:spcAft>
        <a:buChar char="»"/>
        <a:defRPr sz="88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216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433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49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86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6082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1298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51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731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1">
            <a:extLst>
              <a:ext uri="{FF2B5EF4-FFF2-40B4-BE49-F238E27FC236}">
                <a16:creationId xmlns:a16="http://schemas.microsoft.com/office/drawing/2014/main" xmlns="" id="{B4A7CBCB-0A94-4605-8922-B0C6C80E4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3744913"/>
            <a:ext cx="3117850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35" tIns="40515" rIns="81035" bIns="40515">
            <a:spAutoFit/>
          </a:bodyPr>
          <a:lstStyle>
            <a:lvl1pPr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4200" u="sng"/>
              <a:t>Nome Completo do Apresentador</a:t>
            </a:r>
            <a:r>
              <a:rPr lang="pt-BR" altLang="pt-BR" sz="4200"/>
              <a:t>, Nome Completo dos Coautores </a:t>
            </a:r>
          </a:p>
        </p:txBody>
      </p:sp>
      <p:sp>
        <p:nvSpPr>
          <p:cNvPr id="2051" name="Retângulo 4">
            <a:extLst>
              <a:ext uri="{FF2B5EF4-FFF2-40B4-BE49-F238E27FC236}">
                <a16:creationId xmlns:a16="http://schemas.microsoft.com/office/drawing/2014/main" xmlns="" id="{E8C5CC6F-C3F8-4ED4-8993-BE82A20AE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6363" y="1804988"/>
            <a:ext cx="20305712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35" tIns="40515" rIns="81035" bIns="40515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010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010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010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010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BR" altLang="pt-BR" sz="5400" b="1" dirty="0"/>
              <a:t>TÍTULO DO TRABALHO</a:t>
            </a:r>
          </a:p>
        </p:txBody>
      </p:sp>
      <p:sp>
        <p:nvSpPr>
          <p:cNvPr id="2052" name="Text Box 11">
            <a:extLst>
              <a:ext uri="{FF2B5EF4-FFF2-40B4-BE49-F238E27FC236}">
                <a16:creationId xmlns:a16="http://schemas.microsoft.com/office/drawing/2014/main" xmlns="" id="{33F03FC0-C47C-4E1E-A6EB-E5E99268A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5392738"/>
            <a:ext cx="311785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35" tIns="40515" rIns="81035" bIns="40515">
            <a:spAutoFit/>
          </a:bodyPr>
          <a:lstStyle>
            <a:lvl1pPr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4200" i="1" dirty="0"/>
              <a:t>Nome da Instituição de Filiação dos Autores e Coautores</a:t>
            </a:r>
            <a:endParaRPr lang="pt-BR" altLang="pt-BR" sz="4200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07557FD0-1666-43CF-91E7-DAF8C1DC24B6}"/>
              </a:ext>
            </a:extLst>
          </p:cNvPr>
          <p:cNvSpPr/>
          <p:nvPr/>
        </p:nvSpPr>
        <p:spPr>
          <a:xfrm>
            <a:off x="592138" y="7011988"/>
            <a:ext cx="14746287" cy="1889125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6600" b="1" dirty="0"/>
              <a:t>INTRODUÇÃO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2A882E70-5E23-491A-A1D0-729FD78AEB8C}"/>
              </a:ext>
            </a:extLst>
          </p:cNvPr>
          <p:cNvSpPr/>
          <p:nvPr/>
        </p:nvSpPr>
        <p:spPr>
          <a:xfrm>
            <a:off x="615950" y="29344938"/>
            <a:ext cx="14746288" cy="1889125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6600" b="1" dirty="0"/>
              <a:t>MÉTODOS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273C42C7-A4B1-40E1-9652-6FDFE75C59B2}"/>
              </a:ext>
            </a:extLst>
          </p:cNvPr>
          <p:cNvSpPr/>
          <p:nvPr/>
        </p:nvSpPr>
        <p:spPr>
          <a:xfrm>
            <a:off x="16138525" y="7011988"/>
            <a:ext cx="14746288" cy="1889125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6600" b="1" dirty="0"/>
              <a:t>RESULTADOS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9411B778-699E-4237-993A-63777FFE5506}"/>
              </a:ext>
            </a:extLst>
          </p:cNvPr>
          <p:cNvSpPr/>
          <p:nvPr/>
        </p:nvSpPr>
        <p:spPr>
          <a:xfrm>
            <a:off x="16205200" y="20716875"/>
            <a:ext cx="14747875" cy="1890713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6600" b="1" dirty="0"/>
              <a:t>CONCLUSÃO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5B8C4515-D1A3-499C-8FB8-89B66668181D}"/>
              </a:ext>
            </a:extLst>
          </p:cNvPr>
          <p:cNvSpPr/>
          <p:nvPr/>
        </p:nvSpPr>
        <p:spPr>
          <a:xfrm>
            <a:off x="16138525" y="32532638"/>
            <a:ext cx="14746288" cy="1890712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6600" b="1" dirty="0"/>
              <a:t>REFERÊNCIAS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4D69EDB4-E00C-4F0D-86D0-BA53AA0F9617}"/>
              </a:ext>
            </a:extLst>
          </p:cNvPr>
          <p:cNvSpPr/>
          <p:nvPr/>
        </p:nvSpPr>
        <p:spPr>
          <a:xfrm>
            <a:off x="566738" y="18624550"/>
            <a:ext cx="14747875" cy="1889125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6600" b="1" dirty="0"/>
              <a:t>OBJETIVO</a:t>
            </a:r>
          </a:p>
        </p:txBody>
      </p:sp>
      <p:sp>
        <p:nvSpPr>
          <p:cNvPr id="2060" name="CaixaDeTexto 1">
            <a:extLst>
              <a:ext uri="{FF2B5EF4-FFF2-40B4-BE49-F238E27FC236}">
                <a16:creationId xmlns:a16="http://schemas.microsoft.com/office/drawing/2014/main" xmlns="" id="{ADC927EF-1921-4A12-A3B5-8FA8911AD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10440988"/>
            <a:ext cx="14746288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pt-BR" sz="480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altLang="pt-BR" sz="4800"/>
          </a:p>
        </p:txBody>
      </p:sp>
      <p:sp>
        <p:nvSpPr>
          <p:cNvPr id="2061" name="CaixaDeTexto 12">
            <a:extLst>
              <a:ext uri="{FF2B5EF4-FFF2-40B4-BE49-F238E27FC236}">
                <a16:creationId xmlns:a16="http://schemas.microsoft.com/office/drawing/2014/main" xmlns="" id="{7C72F0BA-086B-48C6-AB9B-A407C7F3B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8525" y="9601200"/>
            <a:ext cx="14746288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pt-BR" sz="480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altLang="pt-BR" sz="4800"/>
          </a:p>
        </p:txBody>
      </p:sp>
      <p:sp>
        <p:nvSpPr>
          <p:cNvPr id="2062" name="CaixaDeTexto 13">
            <a:extLst>
              <a:ext uri="{FF2B5EF4-FFF2-40B4-BE49-F238E27FC236}">
                <a16:creationId xmlns:a16="http://schemas.microsoft.com/office/drawing/2014/main" xmlns="" id="{5C18966D-92CB-41AF-9704-F34EF201E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20716875"/>
            <a:ext cx="14746288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pt-BR" sz="480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altLang="pt-BR" sz="4800"/>
          </a:p>
        </p:txBody>
      </p:sp>
      <p:sp>
        <p:nvSpPr>
          <p:cNvPr id="2063" name="CaixaDeTexto 14">
            <a:extLst>
              <a:ext uri="{FF2B5EF4-FFF2-40B4-BE49-F238E27FC236}">
                <a16:creationId xmlns:a16="http://schemas.microsoft.com/office/drawing/2014/main" xmlns="" id="{B2025086-D0A7-42D1-8A06-5C0C2DA5E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5200" y="22898100"/>
            <a:ext cx="14747875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pt-BR" sz="480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altLang="pt-BR" sz="480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10E3EB09-0422-473F-8AF9-02D55A7282F1}"/>
              </a:ext>
            </a:extLst>
          </p:cNvPr>
          <p:cNvSpPr txBox="1"/>
          <p:nvPr/>
        </p:nvSpPr>
        <p:spPr>
          <a:xfrm>
            <a:off x="16203613" y="34659888"/>
            <a:ext cx="14746287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14400" indent="-914400">
              <a:buFontTx/>
              <a:buAutoNum type="arabicPeriod"/>
              <a:defRPr/>
            </a:pPr>
            <a:r>
              <a:rPr lang="pt-BR" sz="4800" dirty="0"/>
              <a:t>XXXXXXXXXXXXXXXXXXXXXXXXXXXXXXXXXX</a:t>
            </a:r>
          </a:p>
          <a:p>
            <a:pPr marL="914400" indent="-914400">
              <a:buFontTx/>
              <a:buAutoNum type="arabicPeriod"/>
              <a:defRPr/>
            </a:pPr>
            <a:r>
              <a:rPr lang="pt-BR" sz="4800" dirty="0"/>
              <a:t>XXXXXXXXXXXXXXXXXXXXXXXXXXXXXXXXXXX</a:t>
            </a:r>
          </a:p>
          <a:p>
            <a:pPr marL="914400" indent="-914400">
              <a:buFontTx/>
              <a:buAutoNum type="arabicPeriod"/>
              <a:defRPr/>
            </a:pPr>
            <a:endParaRPr lang="pt-BR" sz="4800" dirty="0"/>
          </a:p>
          <a:p>
            <a:pPr>
              <a:defRPr/>
            </a:pPr>
            <a:endParaRPr lang="pt-BR" sz="4800" dirty="0"/>
          </a:p>
        </p:txBody>
      </p:sp>
      <p:sp>
        <p:nvSpPr>
          <p:cNvPr id="2065" name="CaixaDeTexto 16">
            <a:extLst>
              <a:ext uri="{FF2B5EF4-FFF2-40B4-BE49-F238E27FC236}">
                <a16:creationId xmlns:a16="http://schemas.microsoft.com/office/drawing/2014/main" xmlns="" id="{57B27988-B7F2-49FE-B432-C553F79F2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50" y="31835725"/>
            <a:ext cx="14746288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pt-BR" sz="480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altLang="pt-BR" sz="4800"/>
          </a:p>
        </p:txBody>
      </p:sp>
      <p:pic>
        <p:nvPicPr>
          <p:cNvPr id="2" name="Imagem 1" descr="Recorte de Tela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1" b="60379"/>
          <a:stretch/>
        </p:blipFill>
        <p:spPr>
          <a:xfrm>
            <a:off x="20201391" y="552893"/>
            <a:ext cx="10683422" cy="5566920"/>
          </a:xfrm>
          <a:prstGeom prst="rect">
            <a:avLst/>
          </a:prstGeom>
        </p:spPr>
      </p:pic>
      <p:pic>
        <p:nvPicPr>
          <p:cNvPr id="3" name="Imagem 2" descr="Recorte de Tela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30" b="4964"/>
          <a:stretch/>
        </p:blipFill>
        <p:spPr>
          <a:xfrm>
            <a:off x="783299" y="38766307"/>
            <a:ext cx="4762336" cy="3530009"/>
          </a:xfrm>
          <a:prstGeom prst="rect">
            <a:avLst/>
          </a:prstGeom>
        </p:spPr>
      </p:pic>
      <p:pic>
        <p:nvPicPr>
          <p:cNvPr id="32" name="Imagem 31" descr="Recorte de Tela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65"/>
          <a:stretch/>
        </p:blipFill>
        <p:spPr>
          <a:xfrm>
            <a:off x="6121699" y="38793270"/>
            <a:ext cx="5256360" cy="347608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1">
            <a:extLst>
              <a:ext uri="{FF2B5EF4-FFF2-40B4-BE49-F238E27FC236}">
                <a16:creationId xmlns:a16="http://schemas.microsoft.com/office/drawing/2014/main" xmlns="" id="{74FB541C-683C-46BC-9998-6049F1926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3744913"/>
            <a:ext cx="3117850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35" tIns="40515" rIns="81035" bIns="40515">
            <a:spAutoFit/>
          </a:bodyPr>
          <a:lstStyle>
            <a:lvl1pPr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4200" u="sng"/>
              <a:t>Nome Completo do Apresentador</a:t>
            </a:r>
            <a:r>
              <a:rPr lang="pt-BR" altLang="pt-BR" sz="4200"/>
              <a:t>, Nome Completo dos Coautores </a:t>
            </a:r>
          </a:p>
        </p:txBody>
      </p:sp>
      <p:sp>
        <p:nvSpPr>
          <p:cNvPr id="3075" name="Retângulo 4">
            <a:extLst>
              <a:ext uri="{FF2B5EF4-FFF2-40B4-BE49-F238E27FC236}">
                <a16:creationId xmlns:a16="http://schemas.microsoft.com/office/drawing/2014/main" xmlns="" id="{3FADA77C-A6C7-470C-913F-4AA7DCDBC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6363" y="1804988"/>
            <a:ext cx="20305712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35" tIns="40515" rIns="81035" bIns="40515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010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010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010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0100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BR" altLang="pt-BR" sz="5400" b="1"/>
              <a:t>TÍTULO DO TRABALHO</a:t>
            </a:r>
          </a:p>
        </p:txBody>
      </p:sp>
      <p:sp>
        <p:nvSpPr>
          <p:cNvPr id="3076" name="Text Box 11">
            <a:extLst>
              <a:ext uri="{FF2B5EF4-FFF2-40B4-BE49-F238E27FC236}">
                <a16:creationId xmlns:a16="http://schemas.microsoft.com/office/drawing/2014/main" xmlns="" id="{F58B17E3-0DFC-407D-B661-06128F10C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5392738"/>
            <a:ext cx="311785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35" tIns="40515" rIns="81035" bIns="40515">
            <a:spAutoFit/>
          </a:bodyPr>
          <a:lstStyle>
            <a:lvl1pPr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60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6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4200" i="1"/>
              <a:t>Nome da Instituição de Filiação dos Autores e Coautores</a:t>
            </a:r>
            <a:endParaRPr lang="pt-BR" altLang="pt-BR" sz="420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07557FD0-1666-43CF-91E7-DAF8C1DC24B6}"/>
              </a:ext>
            </a:extLst>
          </p:cNvPr>
          <p:cNvSpPr/>
          <p:nvPr/>
        </p:nvSpPr>
        <p:spPr>
          <a:xfrm>
            <a:off x="592138" y="7011988"/>
            <a:ext cx="14746287" cy="1889125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6600" b="1" dirty="0"/>
              <a:t>APRESENTÃÇÃO DO CASO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273C42C7-A4B1-40E1-9652-6FDFE75C59B2}"/>
              </a:ext>
            </a:extLst>
          </p:cNvPr>
          <p:cNvSpPr/>
          <p:nvPr/>
        </p:nvSpPr>
        <p:spPr>
          <a:xfrm>
            <a:off x="16138525" y="7011988"/>
            <a:ext cx="14746288" cy="1889125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6600" b="1" dirty="0"/>
              <a:t>DISCUSSÃO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9411B778-699E-4237-993A-63777FFE5506}"/>
              </a:ext>
            </a:extLst>
          </p:cNvPr>
          <p:cNvSpPr/>
          <p:nvPr/>
        </p:nvSpPr>
        <p:spPr>
          <a:xfrm>
            <a:off x="16205200" y="20716875"/>
            <a:ext cx="14747875" cy="1890713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6600" b="1" dirty="0"/>
              <a:t>COMENTÁRIOS FINAIS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5B8C4515-D1A3-499C-8FB8-89B66668181D}"/>
              </a:ext>
            </a:extLst>
          </p:cNvPr>
          <p:cNvSpPr/>
          <p:nvPr/>
        </p:nvSpPr>
        <p:spPr>
          <a:xfrm>
            <a:off x="16138525" y="32532638"/>
            <a:ext cx="14746288" cy="1890712"/>
          </a:xfrm>
          <a:prstGeom prst="rect">
            <a:avLst/>
          </a:prstGeom>
          <a:solidFill>
            <a:srgbClr val="FF0000"/>
          </a:solidFill>
          <a:ln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6600" b="1" dirty="0"/>
              <a:t>REFERÊNCIAS</a:t>
            </a:r>
          </a:p>
        </p:txBody>
      </p:sp>
      <p:sp>
        <p:nvSpPr>
          <p:cNvPr id="3081" name="CaixaDeTexto 11">
            <a:extLst>
              <a:ext uri="{FF2B5EF4-FFF2-40B4-BE49-F238E27FC236}">
                <a16:creationId xmlns:a16="http://schemas.microsoft.com/office/drawing/2014/main" xmlns="" id="{6E96D3A1-4BCD-4DF5-94F6-8AB4D6C9F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8525" y="9601200"/>
            <a:ext cx="14746288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pt-BR" sz="480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altLang="pt-BR" sz="4800"/>
          </a:p>
        </p:txBody>
      </p:sp>
      <p:sp>
        <p:nvSpPr>
          <p:cNvPr id="3082" name="CaixaDeTexto 12">
            <a:extLst>
              <a:ext uri="{FF2B5EF4-FFF2-40B4-BE49-F238E27FC236}">
                <a16:creationId xmlns:a16="http://schemas.microsoft.com/office/drawing/2014/main" xmlns="" id="{4ADD8308-9CB6-4FCB-A3D8-BB9B9FAF3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9793288"/>
            <a:ext cx="14746287" cy="274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pt-BR" sz="48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r>
              <a:rPr lang="pt-BR" altLang="pt-BR" sz="48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altLang="pt-BR" sz="4800" dirty="0"/>
          </a:p>
          <a:p>
            <a:r>
              <a:rPr lang="pt-BR" altLang="pt-BR" sz="48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altLang="pt-BR" sz="4800" dirty="0"/>
          </a:p>
          <a:p>
            <a:r>
              <a:rPr lang="pt-BR" altLang="pt-BR" sz="48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altLang="pt-BR" sz="4800" dirty="0"/>
          </a:p>
          <a:p>
            <a:endParaRPr lang="pt-BR" altLang="pt-BR" sz="4800" dirty="0"/>
          </a:p>
          <a:p>
            <a:endParaRPr lang="pt-BR" altLang="pt-BR" sz="4800" dirty="0"/>
          </a:p>
        </p:txBody>
      </p:sp>
      <p:sp>
        <p:nvSpPr>
          <p:cNvPr id="3083" name="CaixaDeTexto 13">
            <a:extLst>
              <a:ext uri="{FF2B5EF4-FFF2-40B4-BE49-F238E27FC236}">
                <a16:creationId xmlns:a16="http://schemas.microsoft.com/office/drawing/2014/main" xmlns="" id="{4B84B08E-29C2-4544-A1DF-E8392A52D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8525" y="23358475"/>
            <a:ext cx="14746288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pt-BR" sz="480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altLang="pt-BR" sz="480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E8F455BE-0DF8-48DE-977B-5BDD0DDC7D40}"/>
              </a:ext>
            </a:extLst>
          </p:cNvPr>
          <p:cNvSpPr txBox="1"/>
          <p:nvPr/>
        </p:nvSpPr>
        <p:spPr>
          <a:xfrm>
            <a:off x="16203613" y="34659888"/>
            <a:ext cx="14746287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14400" indent="-914400">
              <a:buFontTx/>
              <a:buAutoNum type="arabicPeriod"/>
              <a:defRPr/>
            </a:pPr>
            <a:r>
              <a:rPr lang="pt-BR" sz="4800" dirty="0"/>
              <a:t>XXXXXXXXXXXXXXXXXXXXXXXXXXXXXXXXXX</a:t>
            </a:r>
          </a:p>
          <a:p>
            <a:pPr marL="914400" indent="-914400">
              <a:buFontTx/>
              <a:buAutoNum type="arabicPeriod"/>
              <a:defRPr/>
            </a:pPr>
            <a:r>
              <a:rPr lang="pt-BR" sz="4800" dirty="0"/>
              <a:t>XXXXXXXXXXXXXXXXXXXXXXXXXXXXXXXXXXX</a:t>
            </a:r>
          </a:p>
          <a:p>
            <a:pPr marL="914400" indent="-914400">
              <a:buFontTx/>
              <a:buAutoNum type="arabicPeriod"/>
              <a:defRPr/>
            </a:pPr>
            <a:endParaRPr lang="pt-BR" sz="4800" dirty="0"/>
          </a:p>
          <a:p>
            <a:pPr>
              <a:defRPr/>
            </a:pPr>
            <a:endParaRPr lang="pt-BR" sz="4800" dirty="0"/>
          </a:p>
        </p:txBody>
      </p:sp>
      <p:pic>
        <p:nvPicPr>
          <p:cNvPr id="15" name="Imagem 14" descr="Recorte de Tela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1" b="60379"/>
          <a:stretch/>
        </p:blipFill>
        <p:spPr>
          <a:xfrm>
            <a:off x="20201391" y="552893"/>
            <a:ext cx="10683422" cy="5566920"/>
          </a:xfrm>
          <a:prstGeom prst="rect">
            <a:avLst/>
          </a:prstGeom>
        </p:spPr>
      </p:pic>
      <p:pic>
        <p:nvPicPr>
          <p:cNvPr id="17" name="Imagem 16" descr="Recorte de Tela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30" b="4964"/>
          <a:stretch/>
        </p:blipFill>
        <p:spPr>
          <a:xfrm>
            <a:off x="783299" y="38766307"/>
            <a:ext cx="4762336" cy="3530009"/>
          </a:xfrm>
          <a:prstGeom prst="rect">
            <a:avLst/>
          </a:prstGeom>
        </p:spPr>
      </p:pic>
      <p:pic>
        <p:nvPicPr>
          <p:cNvPr id="18" name="Imagem 17" descr="Recorte de Tela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65"/>
          <a:stretch/>
        </p:blipFill>
        <p:spPr>
          <a:xfrm>
            <a:off x="6121699" y="38793270"/>
            <a:ext cx="5256360" cy="34760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</TotalTime>
  <Words>70</Words>
  <Application>Microsoft Office PowerPoint</Application>
  <PresentationFormat>Personalizar</PresentationFormat>
  <Paragraphs>34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Design padrão</vt:lpstr>
      <vt:lpstr>Apresentação do PowerPoint</vt:lpstr>
      <vt:lpstr>Apresentação do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 M Felizardo</dc:creator>
  <cp:lastModifiedBy>Fabricio</cp:lastModifiedBy>
  <cp:revision>75</cp:revision>
  <cp:lastPrinted>2017-08-04T19:28:00Z</cp:lastPrinted>
  <dcterms:created xsi:type="dcterms:W3CDTF">2008-03-12T00:29:33Z</dcterms:created>
  <dcterms:modified xsi:type="dcterms:W3CDTF">2019-07-22T02:05:17Z</dcterms:modified>
</cp:coreProperties>
</file>