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28803600" cy="43205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 userDrawn="1">
          <p15:clr>
            <a:srgbClr val="A4A3A4"/>
          </p15:clr>
        </p15:guide>
        <p15:guide id="2" pos="90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306EBA"/>
    <a:srgbClr val="2E6BB4"/>
    <a:srgbClr val="2E6EB4"/>
    <a:srgbClr val="3074BE"/>
    <a:srgbClr val="245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1620" y="-2016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7070887"/>
            <a:ext cx="24483060" cy="15041880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2692839"/>
            <a:ext cx="21602700" cy="10431301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80360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720" indent="0" algn="ctr">
              <a:buNone/>
              <a:defRPr sz="5040"/>
            </a:lvl5pPr>
            <a:lvl6pPr marL="7200900" indent="0" algn="ctr">
              <a:buNone/>
              <a:defRPr sz="5040"/>
            </a:lvl6pPr>
            <a:lvl7pPr marL="8641080" indent="0" algn="ctr">
              <a:buNone/>
              <a:defRPr sz="5040"/>
            </a:lvl7pPr>
            <a:lvl8pPr marL="10081260" indent="0" algn="ctr">
              <a:buNone/>
              <a:defRPr sz="5040"/>
            </a:lvl8pPr>
            <a:lvl9pPr marL="11521440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97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880360"/>
            <a:ext cx="9289911" cy="100812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5281" y="6220787"/>
            <a:ext cx="14581823" cy="30703838"/>
          </a:xfrm>
        </p:spPr>
        <p:txBody>
          <a:bodyPr anchor="t"/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80360" indent="0">
              <a:buNone/>
              <a:defRPr sz="756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2961620"/>
            <a:ext cx="9289911" cy="24013004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74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82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2578" y="2300288"/>
            <a:ext cx="6210776" cy="366145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249" y="2300288"/>
            <a:ext cx="18272284" cy="3661457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78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246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247" y="10771359"/>
            <a:ext cx="24843105" cy="17972243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247" y="28913626"/>
            <a:ext cx="24843105" cy="9451178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/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156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248" y="11501438"/>
            <a:ext cx="12241530" cy="274134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1823" y="11501438"/>
            <a:ext cx="12241530" cy="274134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7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300297"/>
            <a:ext cx="24843105" cy="835104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002" y="10591327"/>
            <a:ext cx="12185271" cy="519064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002" y="15781973"/>
            <a:ext cx="12185271" cy="2321290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824" y="10591327"/>
            <a:ext cx="12245282" cy="519064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824" y="15781973"/>
            <a:ext cx="12245282" cy="2321290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44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972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Imagem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8803600" cy="8321675"/>
          </a:xfr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Imagem 7"/>
          <p:cNvSpPr>
            <a:spLocks noGrp="1"/>
          </p:cNvSpPr>
          <p:nvPr>
            <p:ph type="pic" sz="quarter" idx="14"/>
          </p:nvPr>
        </p:nvSpPr>
        <p:spPr>
          <a:xfrm>
            <a:off x="0" y="36941125"/>
            <a:ext cx="28803600" cy="6264275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57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27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880360"/>
            <a:ext cx="9289911" cy="100812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281" y="6220787"/>
            <a:ext cx="14581823" cy="30703838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2961620"/>
            <a:ext cx="9289911" cy="24013004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383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248" y="2300297"/>
            <a:ext cx="24843105" cy="8351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248" y="11501438"/>
            <a:ext cx="24843105" cy="27413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248" y="40045014"/>
            <a:ext cx="648081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C00F8-2720-4441-A90A-9F73D073476A}" type="datetimeFigureOut">
              <a:rPr lang="pt-BR" smtClean="0"/>
              <a:t>22/04/2017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1193" y="40045014"/>
            <a:ext cx="9721215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2543" y="40045014"/>
            <a:ext cx="648081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0378C-AB26-4660-81D3-6F91090A04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75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4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2880360" rtl="0" eaLnBrk="1" latinLnBrk="0" hangingPunct="1">
        <a:lnSpc>
          <a:spcPct val="90000"/>
        </a:lnSpc>
        <a:spcBef>
          <a:spcPct val="0"/>
        </a:spcBef>
        <a:buNone/>
        <a:defRPr sz="13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0" indent="-720090" algn="l" defTabSz="2880360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2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/>
          <p:cNvCxnSpPr/>
          <p:nvPr/>
        </p:nvCxnSpPr>
        <p:spPr>
          <a:xfrm>
            <a:off x="0" y="39357696"/>
            <a:ext cx="28803599" cy="0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 Box 37"/>
          <p:cNvSpPr txBox="1">
            <a:spLocks noChangeAspect="1" noChangeArrowheads="1"/>
          </p:cNvSpPr>
          <p:nvPr/>
        </p:nvSpPr>
        <p:spPr bwMode="auto">
          <a:xfrm>
            <a:off x="0" y="9661035"/>
            <a:ext cx="15086013" cy="774700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lIns="90440" tIns="45224" rIns="90440" bIns="45224"/>
          <a:lstStyle>
            <a:lvl1pPr defTabSz="906463" eaLnBrk="0" hangingPunct="0">
              <a:defRPr sz="8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6463" eaLnBrk="0" hangingPunct="0">
              <a:defRPr sz="8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6463" eaLnBrk="0" hangingPunct="0">
              <a:defRPr sz="8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6463" eaLnBrk="0" hangingPunct="0">
              <a:defRPr sz="8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6463" eaLnBrk="0" hangingPunct="0">
              <a:defRPr sz="8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t-BR" altLang="pt-BR" sz="4500" b="1" dirty="0">
                <a:latin typeface="+mj-lt"/>
              </a:rPr>
              <a:t>INTRODUÇÃO </a:t>
            </a:r>
            <a:endParaRPr lang="pt-BR" altLang="pt-BR" sz="4000" b="1" dirty="0">
              <a:latin typeface="+mj-lt"/>
            </a:endParaRPr>
          </a:p>
        </p:txBody>
      </p:sp>
      <p:sp>
        <p:nvSpPr>
          <p:cNvPr id="27" name="Text Box 40"/>
          <p:cNvSpPr txBox="1">
            <a:spLocks noChangeArrowheads="1"/>
          </p:cNvSpPr>
          <p:nvPr/>
        </p:nvSpPr>
        <p:spPr bwMode="auto">
          <a:xfrm>
            <a:off x="14410405" y="9661035"/>
            <a:ext cx="14100732" cy="810472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lIns="90440" tIns="45224" rIns="90440" bIns="45224"/>
          <a:lstStyle>
            <a:defPPr>
              <a:defRPr lang="pt-BR"/>
            </a:defPPr>
            <a:lvl1pPr defTabSz="906463">
              <a:defRPr sz="4500" b="1">
                <a:latin typeface="+mj-lt"/>
              </a:defRPr>
            </a:lvl1pPr>
            <a:lvl2pPr marL="742950" indent="-285750" defTabSz="906463">
              <a:defRPr>
                <a:latin typeface="Arial" pitchFamily="34" charset="0"/>
              </a:defRPr>
            </a:lvl2pPr>
            <a:lvl3pPr marL="1143000" indent="-228600" defTabSz="906463">
              <a:defRPr>
                <a:latin typeface="Arial" pitchFamily="34" charset="0"/>
              </a:defRPr>
            </a:lvl3pPr>
            <a:lvl4pPr marL="1600200" indent="-228600" defTabSz="906463">
              <a:defRPr>
                <a:latin typeface="Arial" pitchFamily="34" charset="0"/>
              </a:defRPr>
            </a:lvl4pPr>
            <a:lvl5pPr marL="2057400" indent="-228600" defTabSz="906463">
              <a:defRPr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9pPr>
          </a:lstStyle>
          <a:p>
            <a:pPr>
              <a:defRPr/>
            </a:pPr>
            <a:r>
              <a:rPr lang="pt-BR" altLang="pt-BR" dirty="0"/>
              <a:t>RESULTADOS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2839705" y="6245994"/>
            <a:ext cx="228273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altLang="pt-BR" sz="3600" b="1" dirty="0"/>
              <a:t>AUTOR¹*, AUTOR</a:t>
            </a:r>
            <a:r>
              <a:rPr lang="pt-BR" altLang="pt-BR" sz="3600" b="1" baseline="30000" dirty="0"/>
              <a:t> 2</a:t>
            </a:r>
            <a:r>
              <a:rPr lang="pt-BR" altLang="pt-BR" sz="3600" b="1" dirty="0"/>
              <a:t> (escrever por extenso nome inicial e sobrenome final, abreviando os intermediários) </a:t>
            </a:r>
            <a:endParaRPr lang="pt-BR" altLang="pt-BR" sz="3600" dirty="0"/>
          </a:p>
          <a:p>
            <a:pPr algn="ctr">
              <a:defRPr/>
            </a:pPr>
            <a:r>
              <a:rPr lang="pt-BR" altLang="pt-BR" sz="3600" i="1" dirty="0"/>
              <a:t>1 – Instituição– Cidade – UF, </a:t>
            </a:r>
            <a:r>
              <a:rPr lang="pt-BR" altLang="pt-BR" sz="3600" i="1" u="sng" dirty="0"/>
              <a:t>e-mail* (autor responsável)</a:t>
            </a:r>
            <a:endParaRPr lang="pt-BR" altLang="pt-BR" sz="3600" dirty="0"/>
          </a:p>
          <a:p>
            <a:pPr algn="ctr">
              <a:defRPr/>
            </a:pPr>
            <a:r>
              <a:rPr lang="pt-BR" altLang="pt-BR" sz="3600" dirty="0"/>
              <a:t>2 </a:t>
            </a:r>
            <a:r>
              <a:rPr lang="pt-BR" altLang="pt-BR" sz="3600" i="1" dirty="0"/>
              <a:t>– Instituição– Cidade – UF</a:t>
            </a:r>
            <a:endParaRPr lang="pt-BR" altLang="pt-BR" sz="3600" dirty="0"/>
          </a:p>
        </p:txBody>
      </p:sp>
      <p:sp>
        <p:nvSpPr>
          <p:cNvPr id="29" name="CaixaDeTexto 28"/>
          <p:cNvSpPr txBox="1">
            <a:spLocks noChangeArrowheads="1"/>
          </p:cNvSpPr>
          <p:nvPr/>
        </p:nvSpPr>
        <p:spPr bwMode="auto">
          <a:xfrm>
            <a:off x="1835943" y="5204798"/>
            <a:ext cx="2513171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5300" b="1" dirty="0">
                <a:latin typeface="+mn-lt"/>
              </a:rPr>
              <a:t>TÍTULO DO PÔSTER </a:t>
            </a:r>
            <a:endParaRPr lang="pt-BR" altLang="pt-BR" sz="5300" dirty="0">
              <a:latin typeface="+mn-lt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357858" y="5659854"/>
            <a:ext cx="422958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/>
              <a:t>Logo da Instituição autora</a:t>
            </a:r>
            <a:r>
              <a:rPr lang="pt-BR" dirty="0"/>
              <a:t>.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0" y="20734858"/>
            <a:ext cx="14754225" cy="774700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lIns="90440" tIns="45224" rIns="90440" bIns="45224"/>
          <a:lstStyle>
            <a:defPPr>
              <a:defRPr lang="pt-BR"/>
            </a:defPPr>
            <a:lvl1pPr defTabSz="906463">
              <a:defRPr sz="4500" b="1">
                <a:latin typeface="+mj-lt"/>
              </a:defRPr>
            </a:lvl1pPr>
            <a:lvl2pPr marL="742950" indent="-285750" defTabSz="906463">
              <a:defRPr>
                <a:latin typeface="Arial" pitchFamily="34" charset="0"/>
              </a:defRPr>
            </a:lvl2pPr>
            <a:lvl3pPr marL="1143000" indent="-228600" defTabSz="906463">
              <a:defRPr>
                <a:latin typeface="Arial" pitchFamily="34" charset="0"/>
              </a:defRPr>
            </a:lvl3pPr>
            <a:lvl4pPr marL="1600200" indent="-228600" defTabSz="906463">
              <a:defRPr>
                <a:latin typeface="Arial" pitchFamily="34" charset="0"/>
              </a:defRPr>
            </a:lvl4pPr>
            <a:lvl5pPr marL="2057400" indent="-228600" defTabSz="906463">
              <a:defRPr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9pPr>
          </a:lstStyle>
          <a:p>
            <a:pPr>
              <a:defRPr/>
            </a:pPr>
            <a:r>
              <a:rPr lang="pt-BR" altLang="pt-BR"/>
              <a:t>METODOLOGIA </a:t>
            </a:r>
          </a:p>
        </p:txBody>
      </p:sp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-4384" y="28238414"/>
            <a:ext cx="28515521" cy="607405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lIns="90440" tIns="45224" rIns="90440" bIns="45224"/>
          <a:lstStyle>
            <a:defPPr>
              <a:defRPr lang="pt-BR"/>
            </a:defPPr>
            <a:lvl1pPr defTabSz="906463">
              <a:defRPr sz="4500" b="1">
                <a:latin typeface="+mj-lt"/>
              </a:defRPr>
            </a:lvl1pPr>
            <a:lvl2pPr marL="742950" indent="-285750" defTabSz="906463">
              <a:defRPr>
                <a:latin typeface="Arial" pitchFamily="34" charset="0"/>
              </a:defRPr>
            </a:lvl2pPr>
            <a:lvl3pPr marL="1143000" indent="-228600" defTabSz="906463">
              <a:defRPr>
                <a:latin typeface="Arial" pitchFamily="34" charset="0"/>
              </a:defRPr>
            </a:lvl3pPr>
            <a:lvl4pPr marL="1600200" indent="-228600" defTabSz="906463">
              <a:defRPr>
                <a:latin typeface="Arial" pitchFamily="34" charset="0"/>
              </a:defRPr>
            </a:lvl4pPr>
            <a:lvl5pPr marL="2057400" indent="-228600" defTabSz="906463">
              <a:defRPr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9pPr>
          </a:lstStyle>
          <a:p>
            <a:pPr>
              <a:defRPr/>
            </a:pPr>
            <a:r>
              <a:rPr lang="pt-BR" altLang="pt-BR"/>
              <a:t>CONCLUSÕES</a:t>
            </a: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-4385" y="36488832"/>
            <a:ext cx="28515521" cy="795354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lIns="90440" tIns="45224" rIns="90440" bIns="45224"/>
          <a:lstStyle>
            <a:defPPr>
              <a:defRPr lang="pt-BR"/>
            </a:defPPr>
            <a:lvl1pPr defTabSz="906463">
              <a:defRPr sz="4500" b="1">
                <a:latin typeface="+mj-lt"/>
              </a:defRPr>
            </a:lvl1pPr>
            <a:lvl2pPr marL="742950" indent="-285750" defTabSz="906463">
              <a:defRPr>
                <a:latin typeface="Arial" pitchFamily="34" charset="0"/>
              </a:defRPr>
            </a:lvl2pPr>
            <a:lvl3pPr marL="1143000" indent="-228600" defTabSz="906463">
              <a:defRPr>
                <a:latin typeface="Arial" pitchFamily="34" charset="0"/>
              </a:defRPr>
            </a:lvl3pPr>
            <a:lvl4pPr marL="1600200" indent="-228600" defTabSz="906463">
              <a:defRPr>
                <a:latin typeface="Arial" pitchFamily="34" charset="0"/>
              </a:defRPr>
            </a:lvl4pPr>
            <a:lvl5pPr marL="2057400" indent="-228600" defTabSz="906463">
              <a:defRPr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9pPr>
          </a:lstStyle>
          <a:p>
            <a:pPr>
              <a:defRPr/>
            </a:pPr>
            <a:r>
              <a:rPr lang="pt-BR" altLang="pt-BR"/>
              <a:t>AGRADECIMENTOS</a:t>
            </a: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0" y="33478593"/>
            <a:ext cx="27817011" cy="574824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lIns="90440" tIns="45224" rIns="90440" bIns="45224"/>
          <a:lstStyle>
            <a:defPPr>
              <a:defRPr lang="pt-BR"/>
            </a:defPPr>
            <a:lvl1pPr defTabSz="906463">
              <a:defRPr sz="4500" b="1">
                <a:latin typeface="+mj-lt"/>
              </a:defRPr>
            </a:lvl1pPr>
            <a:lvl2pPr marL="742950" indent="-285750" defTabSz="906463">
              <a:defRPr>
                <a:latin typeface="Arial" pitchFamily="34" charset="0"/>
              </a:defRPr>
            </a:lvl2pPr>
            <a:lvl3pPr marL="1143000" indent="-228600" defTabSz="906463">
              <a:defRPr>
                <a:latin typeface="Arial" pitchFamily="34" charset="0"/>
              </a:defRPr>
            </a:lvl3pPr>
            <a:lvl4pPr marL="1600200" indent="-228600" defTabSz="906463">
              <a:defRPr>
                <a:latin typeface="Arial" pitchFamily="34" charset="0"/>
              </a:defRPr>
            </a:lvl4pPr>
            <a:lvl5pPr marL="2057400" indent="-228600" defTabSz="906463">
              <a:defRPr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9pPr>
          </a:lstStyle>
          <a:p>
            <a:pPr>
              <a:defRPr/>
            </a:pPr>
            <a:r>
              <a:rPr lang="pt-BR" altLang="pt-BR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24656033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5D2CCDB1-8B0A-483B-9A61-580752D5E4F9}" vid="{00CF9A2A-B3CF-43F8-B66E-3C691F5702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191</TotalTime>
  <Words>53</Words>
  <Application>Microsoft Office PowerPoint</Application>
  <PresentationFormat>Personalizar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Tema1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Michele</dc:creator>
  <cp:lastModifiedBy>Francisco Pereira</cp:lastModifiedBy>
  <cp:revision>34</cp:revision>
  <dcterms:created xsi:type="dcterms:W3CDTF">2017-03-26T01:22:10Z</dcterms:created>
  <dcterms:modified xsi:type="dcterms:W3CDTF">2017-04-22T16:25:43Z</dcterms:modified>
</cp:coreProperties>
</file>