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4" r:id="rId1"/>
  </p:sldMasterIdLst>
  <p:sldIdLst>
    <p:sldId id="256" r:id="rId2"/>
  </p:sldIdLst>
  <p:sldSz cx="32404050" cy="43205400"/>
  <p:notesSz cx="6858000" cy="9945688"/>
  <p:defaultTextStyle>
    <a:defPPr>
      <a:defRPr lang="pt-BR"/>
    </a:defPPr>
    <a:lvl1pPr marL="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30" d="100"/>
          <a:sy n="30" d="100"/>
        </p:scale>
        <p:origin x="672" y="24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495569" y="8641080"/>
            <a:ext cx="29163645" cy="11521440"/>
          </a:xfrm>
        </p:spPr>
        <p:txBody>
          <a:bodyPr vert="horz" lIns="216027" tIns="0" rIns="216027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227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CEE4-2C9D-43DD-B92E-5DB46F6AF887}" type="datetimeFigureOut">
              <a:rPr lang="pt-BR" smtClean="0"/>
              <a:pPr/>
              <a:t>11/03/2020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860608" y="20989697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2160270" indent="0" algn="ctr">
              <a:buNone/>
            </a:lvl2pPr>
            <a:lvl3pPr marL="4320540" indent="0" algn="ctr">
              <a:buNone/>
            </a:lvl3pPr>
            <a:lvl4pPr marL="6480810" indent="0" algn="ctr">
              <a:buNone/>
            </a:lvl4pPr>
            <a:lvl5pPr marL="8641080" indent="0" algn="ctr">
              <a:buNone/>
            </a:lvl5pPr>
            <a:lvl6pPr marL="10801350" indent="0" algn="ctr">
              <a:buNone/>
            </a:lvl6pPr>
            <a:lvl7pPr marL="12961620" indent="0" algn="ctr">
              <a:buNone/>
            </a:lvl7pPr>
            <a:lvl8pPr marL="15121890" indent="0" algn="ctr">
              <a:buNone/>
            </a:lvl8pPr>
            <a:lvl9pPr marL="1728216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CEE4-2C9D-43DD-B92E-5DB46F6AF887}" type="datetimeFigureOut">
              <a:rPr lang="pt-BR" smtClean="0"/>
              <a:pPr/>
              <a:t>11/03/2020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92936" y="1730222"/>
            <a:ext cx="7290911" cy="36864608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620203" y="1730222"/>
            <a:ext cx="21332666" cy="36864608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CEE4-2C9D-43DD-B92E-5DB46F6AF887}" type="datetimeFigureOut">
              <a:rPr lang="pt-BR" smtClean="0"/>
              <a:pPr/>
              <a:t>11/03/2020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CEE4-2C9D-43DD-B92E-5DB46F6AF887}" type="datetimeFigureOut">
              <a:rPr lang="pt-BR" smtClean="0"/>
              <a:pPr/>
              <a:t>11/03/2020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70709" y="3840480"/>
            <a:ext cx="25113139" cy="115214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227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670709" y="15799052"/>
            <a:ext cx="25113139" cy="9511186"/>
          </a:xfrm>
        </p:spPr>
        <p:txBody>
          <a:bodyPr anchor="t"/>
          <a:lstStyle>
            <a:lvl1pPr marL="345643" indent="0" algn="l">
              <a:buNone/>
              <a:defRPr sz="9500">
                <a:solidFill>
                  <a:schemeClr val="tx1"/>
                </a:solidFill>
              </a:defRPr>
            </a:lvl1pPr>
            <a:lvl2pPr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CEE4-2C9D-43DD-B92E-5DB46F6AF887}" type="datetimeFigureOut">
              <a:rPr lang="pt-BR" smtClean="0"/>
              <a:pPr/>
              <a:t>11/03/2020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28083510" y="40425055"/>
            <a:ext cx="2700338" cy="2300288"/>
          </a:xfrm>
        </p:spPr>
        <p:txBody>
          <a:bodyPr/>
          <a:lstStyle/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620202" y="10081263"/>
            <a:ext cx="14311789" cy="28513567"/>
          </a:xfrm>
        </p:spPr>
        <p:txBody>
          <a:bodyPr/>
          <a:lstStyle>
            <a:lvl1pPr>
              <a:defRPr sz="123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472059" y="10081263"/>
            <a:ext cx="14311789" cy="28513567"/>
          </a:xfrm>
        </p:spPr>
        <p:txBody>
          <a:bodyPr/>
          <a:lstStyle>
            <a:lvl1pPr>
              <a:defRPr sz="123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CEE4-2C9D-43DD-B92E-5DB46F6AF887}" type="datetimeFigureOut">
              <a:rPr lang="pt-BR" smtClean="0"/>
              <a:pPr/>
              <a:t>11/03/2020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3" y="1720215"/>
            <a:ext cx="29163645" cy="72009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9671209"/>
            <a:ext cx="14317416" cy="4730588"/>
          </a:xfrm>
        </p:spPr>
        <p:txBody>
          <a:bodyPr anchor="ctr"/>
          <a:lstStyle>
            <a:lvl1pPr marL="0" indent="0">
              <a:buNone/>
              <a:defRPr sz="11300" b="0" cap="all" baseline="0">
                <a:solidFill>
                  <a:schemeClr val="tx1"/>
                </a:solidFill>
              </a:defRPr>
            </a:lvl1pPr>
            <a:lvl2pPr>
              <a:buNone/>
              <a:defRPr sz="9500" b="1"/>
            </a:lvl2pPr>
            <a:lvl3pPr>
              <a:buNone/>
              <a:defRPr sz="8500" b="1"/>
            </a:lvl3pPr>
            <a:lvl4pPr>
              <a:buNone/>
              <a:defRPr sz="7600" b="1"/>
            </a:lvl4pPr>
            <a:lvl5pPr>
              <a:buNone/>
              <a:defRPr sz="7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16460809" y="9671209"/>
            <a:ext cx="14323040" cy="4730588"/>
          </a:xfrm>
        </p:spPr>
        <p:txBody>
          <a:bodyPr anchor="ctr"/>
          <a:lstStyle>
            <a:lvl1pPr marL="0" indent="0">
              <a:buNone/>
              <a:defRPr sz="11300" b="0" cap="all" baseline="0">
                <a:solidFill>
                  <a:schemeClr val="tx1"/>
                </a:solidFill>
              </a:defRPr>
            </a:lvl1pPr>
            <a:lvl2pPr>
              <a:buNone/>
              <a:defRPr sz="9500" b="1"/>
            </a:lvl2pPr>
            <a:lvl3pPr>
              <a:buNone/>
              <a:defRPr sz="8500" b="1"/>
            </a:lvl3pPr>
            <a:lvl4pPr>
              <a:buNone/>
              <a:defRPr sz="7600" b="1"/>
            </a:lvl4pPr>
            <a:lvl5pPr>
              <a:buNone/>
              <a:defRPr sz="7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1620203" y="14881863"/>
            <a:ext cx="14317416" cy="23712967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809" y="14881863"/>
            <a:ext cx="14323040" cy="23712967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CEE4-2C9D-43DD-B92E-5DB46F6AF887}" type="datetimeFigureOut">
              <a:rPr lang="pt-BR" smtClean="0"/>
              <a:pPr/>
              <a:t>11/03/2020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CEE4-2C9D-43DD-B92E-5DB46F6AF887}" type="datetimeFigureOut">
              <a:rPr lang="pt-BR" smtClean="0"/>
              <a:pPr/>
              <a:t>11/03/2020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CEE4-2C9D-43DD-B92E-5DB46F6AF887}" type="datetimeFigureOut">
              <a:rPr lang="pt-BR" smtClean="0"/>
              <a:pPr/>
              <a:t>11/03/2020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4" y="1720215"/>
            <a:ext cx="10660709" cy="7320915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104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620204" y="9601203"/>
            <a:ext cx="10660709" cy="28993627"/>
          </a:xfrm>
        </p:spPr>
        <p:txBody>
          <a:bodyPr/>
          <a:lstStyle>
            <a:lvl1pPr marL="0" indent="0">
              <a:buNone/>
              <a:defRPr sz="6600"/>
            </a:lvl1pPr>
            <a:lvl2pPr>
              <a:buNone/>
              <a:defRPr sz="5700"/>
            </a:lvl2pPr>
            <a:lvl3pPr>
              <a:buNone/>
              <a:defRPr sz="4700"/>
            </a:lvl3pPr>
            <a:lvl4pPr>
              <a:buNone/>
              <a:defRPr sz="4300"/>
            </a:lvl4pPr>
            <a:lvl5pPr>
              <a:buNone/>
              <a:defRPr sz="43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2669083" y="1720218"/>
            <a:ext cx="18114764" cy="36874612"/>
          </a:xfrm>
        </p:spPr>
        <p:txBody>
          <a:bodyPr/>
          <a:lstStyle>
            <a:lvl1pPr>
              <a:defRPr sz="12300"/>
            </a:lvl1pPr>
            <a:lvl2pPr>
              <a:defRPr sz="11300"/>
            </a:lvl2pPr>
            <a:lvl3pPr>
              <a:defRPr sz="10400"/>
            </a:lvl3pPr>
            <a:lvl4pPr>
              <a:defRPr sz="9500"/>
            </a:lvl4pPr>
            <a:lvl5pPr>
              <a:defRPr sz="85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CEE4-2C9D-43DD-B92E-5DB46F6AF887}" type="datetimeFigureOut">
              <a:rPr lang="pt-BR" smtClean="0"/>
              <a:pPr/>
              <a:t>11/03/2020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80810" y="3840480"/>
            <a:ext cx="19442430" cy="3290414"/>
          </a:xfrm>
        </p:spPr>
        <p:txBody>
          <a:bodyPr lIns="216027" rIns="216027" bIns="0" anchor="b">
            <a:sp3d prstMaterial="softEdge"/>
          </a:bodyPr>
          <a:lstStyle>
            <a:lvl1pPr algn="ctr">
              <a:buNone/>
              <a:defRPr sz="9500"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480810" y="11541442"/>
            <a:ext cx="19442430" cy="249631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15100"/>
            </a:lvl1pPr>
          </a:lstStyle>
          <a:p>
            <a:pPr marL="0" algn="l" rtl="0" eaLnBrk="1" latinLnBrk="0" hangingPunct="1"/>
            <a:r>
              <a:rPr kumimoji="0" lang="pt-BR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480810" y="7350758"/>
            <a:ext cx="19442430" cy="3341218"/>
          </a:xfrm>
        </p:spPr>
        <p:txBody>
          <a:bodyPr lIns="216027" tIns="216027" rIns="216027" anchor="t"/>
          <a:lstStyle>
            <a:lvl1pPr marL="0" indent="0" algn="ctr">
              <a:buNone/>
              <a:defRPr sz="6600"/>
            </a:lvl1pPr>
            <a:lvl2pPr>
              <a:defRPr sz="5700"/>
            </a:lvl2pPr>
            <a:lvl3pPr>
              <a:defRPr sz="4700"/>
            </a:lvl3pPr>
            <a:lvl4pPr>
              <a:defRPr sz="4300"/>
            </a:lvl4pPr>
            <a:lvl5pPr>
              <a:defRPr sz="43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CEE4-2C9D-43DD-B92E-5DB46F6AF887}" type="datetimeFigureOut">
              <a:rPr lang="pt-BR" smtClean="0"/>
              <a:pPr/>
              <a:t>11/03/2020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1620203" y="10081260"/>
            <a:ext cx="29163645" cy="29667708"/>
          </a:xfrm>
          <a:prstGeom prst="rect">
            <a:avLst/>
          </a:prstGeom>
        </p:spPr>
        <p:txBody>
          <a:bodyPr vert="horz" lIns="432054" tIns="216027" rIns="432054" bIns="216027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1620203" y="40425055"/>
            <a:ext cx="7560945" cy="2300288"/>
          </a:xfrm>
          <a:prstGeom prst="rect">
            <a:avLst/>
          </a:prstGeom>
        </p:spPr>
        <p:txBody>
          <a:bodyPr vert="horz" lIns="432054" tIns="216027" rIns="432054" bIns="216027" anchor="b"/>
          <a:lstStyle>
            <a:lvl1pPr algn="l" eaLnBrk="1" latinLnBrk="0" hangingPunct="1">
              <a:defRPr kumimoji="0" sz="57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36CCEE4-2C9D-43DD-B92E-5DB46F6AF887}" type="datetimeFigureOut">
              <a:rPr lang="pt-BR" smtClean="0"/>
              <a:pPr/>
              <a:t>11/03/2020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11071384" y="40425055"/>
            <a:ext cx="10261283" cy="2300288"/>
          </a:xfrm>
          <a:prstGeom prst="rect">
            <a:avLst/>
          </a:prstGeom>
        </p:spPr>
        <p:txBody>
          <a:bodyPr vert="horz" lIns="432054" tIns="216027" rIns="432054" bIns="216027" anchor="b"/>
          <a:lstStyle>
            <a:lvl1pPr algn="ctr" eaLnBrk="1" latinLnBrk="0" hangingPunct="1">
              <a:defRPr kumimoji="0" sz="57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28083510" y="40425055"/>
            <a:ext cx="2700338" cy="2300288"/>
          </a:xfrm>
          <a:prstGeom prst="rect">
            <a:avLst/>
          </a:prstGeom>
        </p:spPr>
        <p:txBody>
          <a:bodyPr vert="horz" lIns="0" tIns="216027" rIns="0" bIns="216027" anchor="b"/>
          <a:lstStyle>
            <a:lvl1pPr algn="r" eaLnBrk="1" latinLnBrk="0" hangingPunct="1">
              <a:defRPr kumimoji="0" sz="57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3E5D0D8-3CC1-4585-8C59-6586EA84286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85" r:id="rId1"/>
    <p:sldLayoutId id="2147484086" r:id="rId2"/>
    <p:sldLayoutId id="2147484087" r:id="rId3"/>
    <p:sldLayoutId id="2147484088" r:id="rId4"/>
    <p:sldLayoutId id="2147484089" r:id="rId5"/>
    <p:sldLayoutId id="2147484090" r:id="rId6"/>
    <p:sldLayoutId id="2147484091" r:id="rId7"/>
    <p:sldLayoutId id="2147484092" r:id="rId8"/>
    <p:sldLayoutId id="2147484093" r:id="rId9"/>
    <p:sldLayoutId id="2147484094" r:id="rId10"/>
    <p:sldLayoutId id="21474840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194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592324" indent="-1944243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13200" kern="1200">
          <a:solidFill>
            <a:schemeClr val="tx1"/>
          </a:solidFill>
          <a:latin typeface="+mn-lt"/>
          <a:ea typeface="+mn-ea"/>
          <a:cs typeface="+mn-cs"/>
        </a:defRPr>
      </a:lvl1pPr>
      <a:lvl2pPr marL="4104513" indent="-1339367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11300" kern="1200">
          <a:solidFill>
            <a:schemeClr val="tx1"/>
          </a:solidFill>
          <a:latin typeface="+mn-lt"/>
          <a:ea typeface="+mn-ea"/>
          <a:cs typeface="+mn-cs"/>
        </a:defRPr>
      </a:lvl2pPr>
      <a:lvl3pPr marL="5357470" indent="-1080135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10400" kern="1200">
          <a:solidFill>
            <a:schemeClr val="tx1"/>
          </a:solidFill>
          <a:latin typeface="+mn-lt"/>
          <a:ea typeface="+mn-ea"/>
          <a:cs typeface="+mn-cs"/>
        </a:defRPr>
      </a:lvl3pPr>
      <a:lvl4pPr marL="6394399" indent="-864108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7301713" indent="-864108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8338642" indent="-864108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9289161" indent="-864108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7600" kern="1200">
          <a:solidFill>
            <a:schemeClr val="tx1"/>
          </a:solidFill>
          <a:latin typeface="+mn-lt"/>
          <a:ea typeface="+mn-ea"/>
          <a:cs typeface="+mn-cs"/>
        </a:defRPr>
      </a:lvl7pPr>
      <a:lvl8pPr marL="10239680" indent="-864108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6600" kern="1200">
          <a:solidFill>
            <a:schemeClr val="tx1"/>
          </a:solidFill>
          <a:latin typeface="+mn-lt"/>
          <a:ea typeface="+mn-ea"/>
          <a:cs typeface="+mn-cs"/>
        </a:defRPr>
      </a:lvl8pPr>
      <a:lvl9pPr marL="11190199" indent="-864108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6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rgbClr val="00B0F0"/>
            </a:gs>
            <a:gs pos="43363">
              <a:schemeClr val="tx2">
                <a:lumMod val="40000"/>
                <a:lumOff val="60000"/>
                <a:alpha val="30000"/>
              </a:schemeClr>
            </a:gs>
            <a:gs pos="63000">
              <a:schemeClr val="tx2">
                <a:lumMod val="40000"/>
                <a:lumOff val="60000"/>
                <a:alpha val="3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12394" y="11092278"/>
            <a:ext cx="15049671" cy="8027071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</a:pPr>
            <a:endParaRPr lang="pt-BR" sz="40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pt-BR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pt-BR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448497" y="25687502"/>
            <a:ext cx="1458705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t-BR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t-BR" sz="4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t-BR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950758" y="10230504"/>
            <a:ext cx="463941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6930295" y="24728833"/>
            <a:ext cx="313298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MÉTODO</a:t>
            </a:r>
            <a:endParaRPr lang="pt-BR" sz="5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983046" y="34211377"/>
            <a:ext cx="56315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</a:t>
            </a:r>
            <a:endParaRPr lang="pt-BR" sz="5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6063" y="572276"/>
            <a:ext cx="6175017" cy="2946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CaixaDeTexto 15"/>
          <p:cNvSpPr txBox="1"/>
          <p:nvPr/>
        </p:nvSpPr>
        <p:spPr>
          <a:xfrm>
            <a:off x="1992807" y="4234977"/>
            <a:ext cx="287634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pt-BR" sz="3000" u="sng" dirty="0" smtClean="0">
                <a:solidFill>
                  <a:srgbClr val="29293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AUTOR</a:t>
            </a:r>
            <a:r>
              <a:rPr lang="pt-BR" sz="3000" dirty="0" smtClean="0">
                <a:solidFill>
                  <a:srgbClr val="29293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¹; AUTOR¹; AUTOR.¹; AUTOR²; AUTOR³.</a:t>
            </a:r>
            <a:endParaRPr lang="pt-BR" sz="3000" dirty="0">
              <a:solidFill>
                <a:srgbClr val="292934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1992807" y="5288489"/>
            <a:ext cx="289003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¹ Graduandos </a:t>
            </a:r>
            <a:r>
              <a:rPr lang="pt-BR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pt-BR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curso de Medicina da Fundação Educacional do Município de Assis (FEMA)</a:t>
            </a:r>
          </a:p>
          <a:p>
            <a:pPr algn="just"/>
            <a:r>
              <a:rPr lang="pt-BR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pt-BR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Preceptor </a:t>
            </a:r>
            <a:r>
              <a:rPr lang="pt-BR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pt-BR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curso de Medicina da Fundação Educacional do Município de Assis (FEMA)</a:t>
            </a:r>
          </a:p>
          <a:p>
            <a:pPr algn="just"/>
            <a:r>
              <a:rPr lang="pt-BR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³</a:t>
            </a:r>
            <a:r>
              <a:rPr lang="pt-BR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Docente do curso de Medicina da Fundação Educacional do Município de Assis (FEMA)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1835652" y="7438850"/>
            <a:ext cx="287634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Tipo de trabalho:</a:t>
            </a:r>
            <a:r>
              <a:rPr lang="pt-BR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</a:t>
            </a:r>
            <a:r>
              <a:rPr lang="pt-BR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Parecer do CEP n°:</a:t>
            </a:r>
            <a:endParaRPr lang="pt-BR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</a:t>
            </a:r>
            <a:r>
              <a:rPr lang="pt-BR" sz="3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7777089" y="572276"/>
            <a:ext cx="227795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6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pt-BR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TÍTULO</a:t>
            </a:r>
            <a:endParaRPr lang="pt-BR" sz="6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6744928" y="19442074"/>
            <a:ext cx="37147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OBJETIVO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2020634" y="20975177"/>
            <a:ext cx="144996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155036" y="35503068"/>
            <a:ext cx="140507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1386600" y="18179750"/>
            <a:ext cx="66247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DISCUSSÃO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18380584" y="19531970"/>
            <a:ext cx="13393488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4000" dirty="0" smtClean="0">
              <a:solidFill>
                <a:schemeClr val="bg1"/>
              </a:solidFill>
            </a:endParaRPr>
          </a:p>
          <a:p>
            <a:pPr algn="just"/>
            <a:endParaRPr lang="pt-BR" sz="4000" dirty="0">
              <a:solidFill>
                <a:schemeClr val="bg1"/>
              </a:solidFill>
            </a:endParaRPr>
          </a:p>
          <a:p>
            <a:pPr algn="just"/>
            <a:endParaRPr lang="pt-BR" sz="4000" dirty="0" smtClean="0">
              <a:solidFill>
                <a:schemeClr val="bg1"/>
              </a:solidFill>
            </a:endParaRPr>
          </a:p>
          <a:p>
            <a:pPr algn="just"/>
            <a:endParaRPr lang="pt-BR" sz="4000" dirty="0">
              <a:solidFill>
                <a:schemeClr val="bg1"/>
              </a:solidFill>
            </a:endParaRPr>
          </a:p>
          <a:p>
            <a:pPr algn="just"/>
            <a:endParaRPr lang="pt-BR" sz="4000" dirty="0" smtClean="0">
              <a:solidFill>
                <a:schemeClr val="bg1"/>
              </a:solidFill>
            </a:endParaRPr>
          </a:p>
          <a:p>
            <a:pPr algn="just"/>
            <a:endParaRPr lang="pt-BR" sz="4000" dirty="0">
              <a:solidFill>
                <a:schemeClr val="bg1"/>
              </a:solidFill>
            </a:endParaRPr>
          </a:p>
          <a:p>
            <a:pPr algn="just"/>
            <a:endParaRPr lang="pt-BR" sz="4000" dirty="0" smtClean="0">
              <a:solidFill>
                <a:schemeClr val="bg1"/>
              </a:solidFill>
            </a:endParaRPr>
          </a:p>
          <a:p>
            <a:pPr algn="just"/>
            <a:endParaRPr lang="pt-BR" sz="4000" dirty="0">
              <a:solidFill>
                <a:schemeClr val="bg1"/>
              </a:solidFill>
            </a:endParaRPr>
          </a:p>
          <a:p>
            <a:pPr algn="just"/>
            <a:endParaRPr lang="pt-BR" sz="4000" dirty="0" smtClean="0">
              <a:solidFill>
                <a:schemeClr val="bg1"/>
              </a:solidFill>
            </a:endParaRPr>
          </a:p>
          <a:p>
            <a:pPr algn="just"/>
            <a:endParaRPr lang="pt-BR" sz="4000" dirty="0">
              <a:solidFill>
                <a:schemeClr val="bg1"/>
              </a:solidFill>
            </a:endParaRPr>
          </a:p>
          <a:p>
            <a:pPr algn="just"/>
            <a:endParaRPr lang="pt-BR" sz="4000" dirty="0" smtClean="0">
              <a:solidFill>
                <a:schemeClr val="bg1"/>
              </a:solidFill>
            </a:endParaRPr>
          </a:p>
          <a:p>
            <a:pPr algn="just"/>
            <a:endParaRPr lang="pt-BR" sz="4000" dirty="0">
              <a:solidFill>
                <a:schemeClr val="bg1"/>
              </a:solidFill>
            </a:endParaRPr>
          </a:p>
          <a:p>
            <a:pPr algn="just"/>
            <a:endParaRPr lang="pt-BR" sz="4000" dirty="0" smtClean="0">
              <a:solidFill>
                <a:schemeClr val="bg1"/>
              </a:solidFill>
            </a:endParaRPr>
          </a:p>
          <a:p>
            <a:pPr algn="just"/>
            <a:endParaRPr lang="pt-BR" sz="4000" dirty="0">
              <a:solidFill>
                <a:schemeClr val="bg1"/>
              </a:solidFill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22473771" y="30098752"/>
            <a:ext cx="52565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792E4E54-EEAF-4CB2-8718-9EE36FFF5371}"/>
              </a:ext>
            </a:extLst>
          </p:cNvPr>
          <p:cNvSpPr txBox="1"/>
          <p:nvPr/>
        </p:nvSpPr>
        <p:spPr>
          <a:xfrm>
            <a:off x="22840861" y="36372643"/>
            <a:ext cx="488949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D72FB648-F90A-4157-968F-B40529807A50}"/>
              </a:ext>
            </a:extLst>
          </p:cNvPr>
          <p:cNvSpPr txBox="1"/>
          <p:nvPr/>
        </p:nvSpPr>
        <p:spPr>
          <a:xfrm>
            <a:off x="18866321" y="37419784"/>
            <a:ext cx="125293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68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pice">
  <a:themeElements>
    <a:clrScheme name="Metrô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Escritório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p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1846</TotalTime>
  <Words>78</Words>
  <Application>Microsoft Office PowerPoint</Application>
  <PresentationFormat>Personalizar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Calibri</vt:lpstr>
      <vt:lpstr>Cambria</vt:lpstr>
      <vt:lpstr>Times New Roman</vt:lpstr>
      <vt:lpstr>Wingdings</vt:lpstr>
      <vt:lpstr>Wingdings 2</vt:lpstr>
      <vt:lpstr>Wingdings 3</vt:lpstr>
      <vt:lpstr>Ápice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Caroline</dc:creator>
  <cp:lastModifiedBy>CORE I5</cp:lastModifiedBy>
  <cp:revision>96</cp:revision>
  <cp:lastPrinted>2018-06-18T22:46:31Z</cp:lastPrinted>
  <dcterms:created xsi:type="dcterms:W3CDTF">2017-10-20T19:26:52Z</dcterms:created>
  <dcterms:modified xsi:type="dcterms:W3CDTF">2020-03-11T13:59:36Z</dcterms:modified>
</cp:coreProperties>
</file>