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4676" autoAdjust="0"/>
  </p:normalViewPr>
  <p:slideViewPr>
    <p:cSldViewPr>
      <p:cViewPr varScale="1">
        <p:scale>
          <a:sx n="10" d="100"/>
          <a:sy n="10" d="100"/>
        </p:scale>
        <p:origin x="12" y="630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EF03B-7E38-4888-9380-620B1053BDEE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B8055-FD06-4ADD-92B0-C2244D7404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27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8055-FD06-4ADD-92B0-C2244D74042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80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206F-2298-45A3-A19A-CD4CBC2F0A37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6D91-F5FB-41A5-898A-1E560CA8C4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41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206F-2298-45A3-A19A-CD4CBC2F0A37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6D91-F5FB-41A5-898A-1E560CA8C4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79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6"/>
            <a:ext cx="7290911" cy="3686460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6"/>
            <a:ext cx="21332666" cy="3686460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206F-2298-45A3-A19A-CD4CBC2F0A37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6D91-F5FB-41A5-898A-1E560CA8C4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47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206F-2298-45A3-A19A-CD4CBC2F0A37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6D91-F5FB-41A5-898A-1E560CA8C4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4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206F-2298-45A3-A19A-CD4CBC2F0A37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6D91-F5FB-41A5-898A-1E560CA8C4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74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7"/>
            <a:ext cx="14311789" cy="28513565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206F-2298-45A3-A19A-CD4CBC2F0A37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6D91-F5FB-41A5-898A-1E560CA8C4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83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206F-2298-45A3-A19A-CD4CBC2F0A37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6D91-F5FB-41A5-898A-1E560CA8C4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24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206F-2298-45A3-A19A-CD4CBC2F0A37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6D91-F5FB-41A5-898A-1E560CA8C4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05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206F-2298-45A3-A19A-CD4CBC2F0A37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6D91-F5FB-41A5-898A-1E560CA8C4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89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206F-2298-45A3-A19A-CD4CBC2F0A37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6D91-F5FB-41A5-898A-1E560CA8C4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31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206F-2298-45A3-A19A-CD4CBC2F0A37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6D91-F5FB-41A5-898A-1E560CA8C4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50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3206F-2298-45A3-A19A-CD4CBC2F0A37}" type="datetimeFigureOut">
              <a:rPr lang="pt-BR" smtClean="0"/>
              <a:t>28/04/2016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96D91-F5FB-41A5-898A-1E560CA8C4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83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mail@email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1" y="39635303"/>
            <a:ext cx="32373626" cy="357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001" y="45175"/>
            <a:ext cx="32456051" cy="658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6553028"/>
            <a:ext cx="324040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225" y="13249772"/>
            <a:ext cx="324040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152400" y="6769052"/>
            <a:ext cx="314593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800" b="1" dirty="0" smtClean="0"/>
              <a:t>TITULO EM FONTE CALIBRI 76 CENTRALIZADO – CAIXA ALTA</a:t>
            </a:r>
            <a:endParaRPr lang="pt-BR" sz="8800" dirty="0"/>
          </a:p>
        </p:txBody>
      </p:sp>
      <p:sp>
        <p:nvSpPr>
          <p:cNvPr id="13" name="CaixaDeTexto 11"/>
          <p:cNvSpPr txBox="1"/>
          <p:nvPr/>
        </p:nvSpPr>
        <p:spPr>
          <a:xfrm>
            <a:off x="404641" y="13537804"/>
            <a:ext cx="14573248" cy="7858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59000" indent="-1701800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19588" indent="-3405188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175" indent="-5108575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0763" indent="-6811963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536575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500" b="1" dirty="0">
                <a:latin typeface="Arial" pitchFamily="34" charset="0"/>
                <a:cs typeface="Arial" pitchFamily="34" charset="0"/>
              </a:rPr>
              <a:t> INTRODUÇÃO</a:t>
            </a:r>
          </a:p>
        </p:txBody>
      </p:sp>
      <p:sp>
        <p:nvSpPr>
          <p:cNvPr id="14" name="CaixaDeTexto 6"/>
          <p:cNvSpPr txBox="1">
            <a:spLocks noChangeArrowheads="1"/>
          </p:cNvSpPr>
          <p:nvPr/>
        </p:nvSpPr>
        <p:spPr bwMode="auto">
          <a:xfrm>
            <a:off x="576289" y="15193988"/>
            <a:ext cx="146446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2159000" indent="-1701800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4319588" indent="-3405188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6480175" indent="-5108575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8640763" indent="-6811963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indent="630238" algn="just"/>
            <a:r>
              <a:rPr lang="pt-BR" sz="4400" dirty="0" smtClean="0"/>
              <a:t>Fonte Arial 44</a:t>
            </a:r>
            <a:endParaRPr lang="pt-BR" sz="4400" dirty="0"/>
          </a:p>
        </p:txBody>
      </p:sp>
      <p:sp>
        <p:nvSpPr>
          <p:cNvPr id="15" name="CaixaDeTexto 12"/>
          <p:cNvSpPr txBox="1"/>
          <p:nvPr/>
        </p:nvSpPr>
        <p:spPr>
          <a:xfrm>
            <a:off x="405107" y="22545080"/>
            <a:ext cx="14644790" cy="7858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59000" indent="-1701800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19588" indent="-3405188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175" indent="-5108575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0763" indent="-6811963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19150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500" b="1" dirty="0">
                <a:latin typeface="Arial" pitchFamily="34" charset="0"/>
                <a:cs typeface="Arial" pitchFamily="34" charset="0"/>
              </a:rPr>
              <a:t>MATERIAIS E MÉTODOS</a:t>
            </a:r>
          </a:p>
        </p:txBody>
      </p:sp>
      <p:sp>
        <p:nvSpPr>
          <p:cNvPr id="17" name="CaixaDeTexto 13"/>
          <p:cNvSpPr txBox="1"/>
          <p:nvPr/>
        </p:nvSpPr>
        <p:spPr>
          <a:xfrm>
            <a:off x="477115" y="18872672"/>
            <a:ext cx="14644790" cy="7858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59000" indent="-1701800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19588" indent="-3405188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175" indent="-5108575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0763" indent="-6811963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30238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500" b="1" dirty="0">
                <a:latin typeface="Arial" pitchFamily="34" charset="0"/>
                <a:cs typeface="Arial" pitchFamily="34" charset="0"/>
              </a:rPr>
              <a:t> OBJETIVO</a:t>
            </a:r>
          </a:p>
        </p:txBody>
      </p:sp>
      <p:sp>
        <p:nvSpPr>
          <p:cNvPr id="18" name="CaixaDeTexto 15"/>
          <p:cNvSpPr txBox="1"/>
          <p:nvPr/>
        </p:nvSpPr>
        <p:spPr>
          <a:xfrm>
            <a:off x="17107538" y="13473659"/>
            <a:ext cx="14216167" cy="7842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59000" indent="-1701800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19588" indent="-3405188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175" indent="-5108575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0763" indent="-6811963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30238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500" b="1" dirty="0" smtClean="0">
                <a:latin typeface="Arial" pitchFamily="34" charset="0"/>
                <a:cs typeface="Arial" pitchFamily="34" charset="0"/>
              </a:rPr>
              <a:t>RESULTADOS </a:t>
            </a:r>
            <a:endParaRPr lang="pt-BR" sz="4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5"/>
          <p:cNvSpPr txBox="1"/>
          <p:nvPr/>
        </p:nvSpPr>
        <p:spPr>
          <a:xfrm>
            <a:off x="17354153" y="22546667"/>
            <a:ext cx="14216167" cy="7842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59000" indent="-1701800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19588" indent="-3405188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175" indent="-5108575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0763" indent="-6811963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30238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500" b="1" dirty="0" smtClean="0">
                <a:latin typeface="Arial" pitchFamily="34" charset="0"/>
                <a:cs typeface="Arial" pitchFamily="34" charset="0"/>
              </a:rPr>
              <a:t>CONSIDERAÇÕES FINAIS</a:t>
            </a:r>
            <a:endParaRPr lang="pt-BR" sz="4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5"/>
          <p:cNvSpPr txBox="1"/>
          <p:nvPr/>
        </p:nvSpPr>
        <p:spPr>
          <a:xfrm>
            <a:off x="17354153" y="30035499"/>
            <a:ext cx="14216167" cy="7842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159000" indent="-1701800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319588" indent="-3405188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480175" indent="-5108575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640763" indent="-6811963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630238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500" b="1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pt-BR" sz="4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" y="38956628"/>
            <a:ext cx="3237388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82200" y="9433348"/>
            <a:ext cx="323216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Nome Completo do Primeiro Autor</a:t>
            </a:r>
            <a:r>
              <a:rPr lang="pt-BR" sz="3200" baseline="30000" dirty="0"/>
              <a:t>1</a:t>
            </a:r>
            <a:r>
              <a:rPr lang="pt-BR" sz="3200" dirty="0"/>
              <a:t>; Nome Completo </a:t>
            </a:r>
            <a:r>
              <a:rPr lang="pt-BR" sz="3200" dirty="0" smtClean="0"/>
              <a:t>do Segundo Autor</a:t>
            </a:r>
            <a:r>
              <a:rPr lang="pt-BR" sz="3200" baseline="30000" dirty="0" smtClean="0"/>
              <a:t>2</a:t>
            </a:r>
            <a:r>
              <a:rPr lang="pt-BR" sz="3200" dirty="0"/>
              <a:t>; Nome Completo do Terceiro Autor</a:t>
            </a:r>
            <a:r>
              <a:rPr lang="pt-BR" sz="3200" baseline="30000" dirty="0"/>
              <a:t>3</a:t>
            </a:r>
            <a:r>
              <a:rPr lang="pt-BR" sz="3200" dirty="0"/>
              <a:t>; Nome Completo do Quarto Autor</a:t>
            </a:r>
            <a:r>
              <a:rPr lang="pt-BR" sz="3200" baseline="30000" dirty="0"/>
              <a:t>4</a:t>
            </a:r>
            <a:r>
              <a:rPr lang="pt-BR" sz="3200" dirty="0"/>
              <a:t>; Nome Completo do Quinto Autor</a:t>
            </a:r>
            <a:r>
              <a:rPr lang="pt-BR" sz="3200" baseline="30000" dirty="0"/>
              <a:t>5</a:t>
            </a:r>
            <a:r>
              <a:rPr lang="pt-BR" sz="3200" dirty="0"/>
              <a:t>; Nome Completo do Professor Orientador</a:t>
            </a:r>
            <a:r>
              <a:rPr lang="pt-BR" sz="3200" baseline="30000" dirty="0"/>
              <a:t>6</a:t>
            </a:r>
            <a:r>
              <a:rPr lang="pt-BR" sz="3200" dirty="0" smtClean="0"/>
              <a:t>; </a:t>
            </a:r>
            <a:r>
              <a:rPr lang="pt-BR" sz="3200" dirty="0"/>
              <a:t> </a:t>
            </a:r>
            <a:endParaRPr lang="pt-BR" sz="3200" dirty="0" smtClean="0"/>
          </a:p>
          <a:p>
            <a:pPr algn="just"/>
            <a:endParaRPr lang="pt-BR" sz="3200" dirty="0" smtClean="0"/>
          </a:p>
          <a:p>
            <a:pPr algn="just"/>
            <a:r>
              <a:rPr lang="pt-BR" sz="3200" baseline="30000" dirty="0" smtClean="0"/>
              <a:t>1</a:t>
            </a:r>
            <a:r>
              <a:rPr lang="pt-BR" sz="3200" dirty="0" smtClean="0"/>
              <a:t>Estudante </a:t>
            </a:r>
            <a:r>
              <a:rPr lang="pt-BR" sz="3200" dirty="0"/>
              <a:t>do Curso de ... do Laboratório de ... do Centro ...; E-mail: </a:t>
            </a:r>
            <a:r>
              <a:rPr lang="pt-BR" sz="3200" dirty="0">
                <a:hlinkClick r:id="rId6"/>
              </a:rPr>
              <a:t>email@email.com</a:t>
            </a:r>
            <a:r>
              <a:rPr lang="pt-BR" sz="3200" dirty="0" smtClean="0"/>
              <a:t>. </a:t>
            </a:r>
            <a:r>
              <a:rPr lang="pt-BR" sz="3200" baseline="30000" dirty="0" smtClean="0"/>
              <a:t>2</a:t>
            </a:r>
            <a:r>
              <a:rPr lang="pt-BR" sz="3200" dirty="0" smtClean="0"/>
              <a:t>Estudante </a:t>
            </a:r>
            <a:r>
              <a:rPr lang="pt-BR" sz="3200" dirty="0"/>
              <a:t>do Curso de ... do Laboratório de ... do Centro ...; E-mail: </a:t>
            </a:r>
            <a:r>
              <a:rPr lang="pt-BR" sz="3200" dirty="0">
                <a:hlinkClick r:id="rId6"/>
              </a:rPr>
              <a:t>email@email.com</a:t>
            </a:r>
            <a:r>
              <a:rPr lang="pt-BR" sz="3200" dirty="0" smtClean="0"/>
              <a:t>. </a:t>
            </a:r>
            <a:r>
              <a:rPr lang="pt-BR" sz="3200" baseline="30000" dirty="0" smtClean="0"/>
              <a:t>3</a:t>
            </a:r>
            <a:r>
              <a:rPr lang="pt-BR" sz="3200" dirty="0" smtClean="0"/>
              <a:t>Estudante </a:t>
            </a:r>
            <a:r>
              <a:rPr lang="pt-BR" sz="3200" dirty="0"/>
              <a:t>do Curso de ... do Laboratório de ... do Centro ...; E-mail: </a:t>
            </a:r>
            <a:r>
              <a:rPr lang="pt-BR" sz="3200" dirty="0" smtClean="0">
                <a:hlinkClick r:id="rId6"/>
              </a:rPr>
              <a:t>email@email.com</a:t>
            </a:r>
            <a:r>
              <a:rPr lang="pt-BR" sz="3200" dirty="0" smtClean="0"/>
              <a:t>. </a:t>
            </a:r>
            <a:r>
              <a:rPr lang="pt-BR" sz="3200" baseline="30000" dirty="0" smtClean="0"/>
              <a:t>4</a:t>
            </a:r>
            <a:r>
              <a:rPr lang="pt-BR" sz="3200" dirty="0" smtClean="0"/>
              <a:t>Estudante </a:t>
            </a:r>
            <a:r>
              <a:rPr lang="pt-BR" sz="3200" dirty="0"/>
              <a:t>do Curso de ... do Laboratório de ... do Centro ...; E-mail: </a:t>
            </a:r>
            <a:r>
              <a:rPr lang="pt-BR" sz="3200" dirty="0" smtClean="0">
                <a:hlinkClick r:id="rId6"/>
              </a:rPr>
              <a:t>email@email.com</a:t>
            </a:r>
            <a:r>
              <a:rPr lang="pt-BR" sz="3200" dirty="0" smtClean="0"/>
              <a:t>. </a:t>
            </a:r>
            <a:r>
              <a:rPr lang="pt-BR" sz="3200" baseline="30000" dirty="0" smtClean="0"/>
              <a:t>5</a:t>
            </a:r>
            <a:r>
              <a:rPr lang="pt-BR" sz="3200" dirty="0" smtClean="0"/>
              <a:t>Estudante </a:t>
            </a:r>
            <a:r>
              <a:rPr lang="pt-BR" sz="3200" dirty="0"/>
              <a:t>do Curso de ... do Laboratório de ... do Centro ...; E-mail: </a:t>
            </a:r>
            <a:r>
              <a:rPr lang="pt-BR" sz="3200" dirty="0">
                <a:hlinkClick r:id="rId6"/>
              </a:rPr>
              <a:t>email@email.com</a:t>
            </a:r>
            <a:r>
              <a:rPr lang="pt-BR" sz="3200" dirty="0" smtClean="0"/>
              <a:t>. </a:t>
            </a:r>
            <a:r>
              <a:rPr lang="pt-BR" sz="3200" baseline="30000" dirty="0" smtClean="0"/>
              <a:t>6</a:t>
            </a:r>
            <a:r>
              <a:rPr lang="pt-BR" sz="3200" dirty="0" smtClean="0"/>
              <a:t>Professor </a:t>
            </a:r>
            <a:r>
              <a:rPr lang="pt-BR" sz="3200" dirty="0"/>
              <a:t>do Laboratório de ... do Centro ... Líder ou Participante do Grupo de Pesquisa ...; E-mail: email@email.com.</a:t>
            </a:r>
          </a:p>
        </p:txBody>
      </p:sp>
    </p:spTree>
    <p:extLst>
      <p:ext uri="{BB962C8B-B14F-4D97-AF65-F5344CB8AC3E}">
        <p14:creationId xmlns:p14="http://schemas.microsoft.com/office/powerpoint/2010/main" val="31743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64</Words>
  <Application>Microsoft Office PowerPoint</Application>
  <PresentationFormat>Personalizar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CCS</dc:creator>
  <cp:lastModifiedBy>Ailson Martins</cp:lastModifiedBy>
  <cp:revision>16</cp:revision>
  <dcterms:created xsi:type="dcterms:W3CDTF">2016-04-27T12:42:46Z</dcterms:created>
  <dcterms:modified xsi:type="dcterms:W3CDTF">2016-04-29T03:40:37Z</dcterms:modified>
</cp:coreProperties>
</file>