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91" autoAdjust="0"/>
  </p:normalViewPr>
  <p:slideViewPr>
    <p:cSldViewPr>
      <p:cViewPr>
        <p:scale>
          <a:sx n="25" d="100"/>
          <a:sy n="25" d="100"/>
        </p:scale>
        <p:origin x="-732" y="-72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831B0-8F77-4EBF-B65D-B4C902F3362D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A6F26-C700-42D5-85BB-12071E3D55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54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A6F26-C700-42D5-85BB-12071E3D557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33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21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50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39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41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7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51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00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1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0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35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59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8CB0-80C3-4A03-979F-44D6FC4F81F3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019D-1FF5-4DB5-83BC-EC6EF73B65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8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339469" y="5077441"/>
            <a:ext cx="297251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TITULO DO TRABALHO</a:t>
            </a:r>
            <a:endParaRPr lang="pt-BR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36"/>
          <p:cNvSpPr txBox="1">
            <a:spLocks noChangeArrowheads="1"/>
          </p:cNvSpPr>
          <p:nvPr/>
        </p:nvSpPr>
        <p:spPr bwMode="auto">
          <a:xfrm>
            <a:off x="1339469" y="6879383"/>
            <a:ext cx="297251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João Paulo Honorato MATOS</a:t>
            </a:r>
            <a:r>
              <a:rPr lang="pt-BR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Sandro Martins OLIVEIRA</a:t>
            </a:r>
            <a:r>
              <a:rPr lang="pt-BR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Thiago Sampaio de SOUZA</a:t>
            </a:r>
            <a:r>
              <a:rPr lang="pt-BR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João Henrique Silva da LUZ</a:t>
            </a:r>
            <a:r>
              <a:rPr lang="pt-BR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Matheus Henrique Rocha MARTINS</a:t>
            </a:r>
            <a:r>
              <a:rPr lang="pt-BR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Fernando Machado HAESBAERT</a:t>
            </a:r>
            <a:r>
              <a:rPr lang="pt-BR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>
              <a:buAutoNum type="arabicParenBoth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Graduando em Agronomia; UFT; Gurupi, TO; jpmattos70@gmail.com; </a:t>
            </a:r>
            <a:r>
              <a:rPr lang="pt-B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do colegiado de Agronomia; UFT, Gurupi, TO.</a:t>
            </a:r>
            <a:endParaRPr lang="pt-BR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5D2FAFB-ACB0-40DD-8903-BE62EE338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69" y="804351"/>
            <a:ext cx="3578312" cy="3947647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3332BD61-1723-4B91-B97D-E5E719599A2D}"/>
              </a:ext>
            </a:extLst>
          </p:cNvPr>
          <p:cNvSpPr/>
          <p:nvPr/>
        </p:nvSpPr>
        <p:spPr>
          <a:xfrm rot="16200000">
            <a:off x="16436937" y="13753551"/>
            <a:ext cx="10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Book Antiqua" pitchFamily="18" charset="0"/>
              </a:rPr>
              <a:t>(%)</a:t>
            </a:r>
            <a:endParaRPr lang="pt-BR" sz="2800" b="1" dirty="0"/>
          </a:p>
        </p:txBody>
      </p:sp>
      <p:sp>
        <p:nvSpPr>
          <p:cNvPr id="6" name="Meio-quadro 5"/>
          <p:cNvSpPr/>
          <p:nvPr/>
        </p:nvSpPr>
        <p:spPr>
          <a:xfrm>
            <a:off x="11044" y="-1"/>
            <a:ext cx="28504349" cy="20515029"/>
          </a:xfrm>
          <a:prstGeom prst="halfFrame">
            <a:avLst>
              <a:gd name="adj1" fmla="val 864"/>
              <a:gd name="adj2" fmla="val 1083"/>
            </a:avLst>
          </a:prstGeom>
          <a:solidFill>
            <a:schemeClr val="accent5">
              <a:lumMod val="50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cmpd="dbl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Meio-quadro 31"/>
          <p:cNvSpPr/>
          <p:nvPr/>
        </p:nvSpPr>
        <p:spPr>
          <a:xfrm rot="10800000">
            <a:off x="5040785" y="24483020"/>
            <a:ext cx="27337442" cy="18714679"/>
          </a:xfrm>
          <a:prstGeom prst="halfFrame">
            <a:avLst>
              <a:gd name="adj1" fmla="val 739"/>
              <a:gd name="adj2" fmla="val 826"/>
            </a:avLst>
          </a:prstGeom>
          <a:solidFill>
            <a:schemeClr val="accent5">
              <a:lumMod val="50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cmpd="dbl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xmlns="" id="{503E7670-1F9D-43A7-94C3-08349DE77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91" y="554831"/>
            <a:ext cx="13442355" cy="43065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69A1BE7-9CDE-474C-99D3-508550462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273" y="839815"/>
            <a:ext cx="3862608" cy="40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80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61</Words>
  <Application>Microsoft Office PowerPoint</Application>
  <PresentationFormat>Personalizar</PresentationFormat>
  <Paragraphs>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Neia</dc:creator>
  <cp:lastModifiedBy>João Paulo</cp:lastModifiedBy>
  <cp:revision>140</cp:revision>
  <dcterms:created xsi:type="dcterms:W3CDTF">2014-03-28T14:43:32Z</dcterms:created>
  <dcterms:modified xsi:type="dcterms:W3CDTF">2019-08-23T12:36:16Z</dcterms:modified>
</cp:coreProperties>
</file>