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404050" cy="43205400"/>
  <p:notesSz cx="6797675" cy="9926638"/>
  <p:defaultTextStyle>
    <a:defPPr>
      <a:defRPr lang="pt-BR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0845" autoAdjust="0"/>
    <p:restoredTop sz="99645" autoAdjust="0"/>
  </p:normalViewPr>
  <p:slideViewPr>
    <p:cSldViewPr>
      <p:cViewPr>
        <p:scale>
          <a:sx n="25" d="100"/>
          <a:sy n="25" d="100"/>
        </p:scale>
        <p:origin x="348" y="6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12-4BCD-80C9-E08835C8984B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12-4BCD-80C9-E08835C8984B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12-4BCD-80C9-E08835C89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629040"/>
        <c:axId val="292920832"/>
      </c:barChart>
      <c:catAx>
        <c:axId val="293629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920832"/>
        <c:crosses val="autoZero"/>
        <c:auto val="1"/>
        <c:lblAlgn val="ctr"/>
        <c:lblOffset val="100"/>
        <c:noMultiLvlLbl val="0"/>
      </c:catAx>
      <c:valAx>
        <c:axId val="29292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629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7AFAFE-0C5E-4DC3-8767-C359DF132C3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t-BR"/>
        </a:p>
      </dgm:t>
    </dgm:pt>
    <dgm:pt modelId="{C7CEF80D-B52B-44E2-B274-C8B93DB3099A}">
      <dgm:prSet phldrT="[Texto]" phldr="1"/>
      <dgm:spPr/>
      <dgm:t>
        <a:bodyPr/>
        <a:lstStyle/>
        <a:p>
          <a:endParaRPr lang="pt-BR"/>
        </a:p>
      </dgm:t>
    </dgm:pt>
    <dgm:pt modelId="{7E9CAA6B-15BE-4398-9CCB-207E39A93122}" type="parTrans" cxnId="{8B3D10D6-77EB-4B01-A2A9-9894F10FFD43}">
      <dgm:prSet/>
      <dgm:spPr/>
      <dgm:t>
        <a:bodyPr/>
        <a:lstStyle/>
        <a:p>
          <a:endParaRPr lang="pt-BR"/>
        </a:p>
      </dgm:t>
    </dgm:pt>
    <dgm:pt modelId="{B0105062-9518-4FF9-901F-F59236625489}" type="sibTrans" cxnId="{8B3D10D6-77EB-4B01-A2A9-9894F10FFD43}">
      <dgm:prSet/>
      <dgm:spPr/>
      <dgm:t>
        <a:bodyPr/>
        <a:lstStyle/>
        <a:p>
          <a:endParaRPr lang="pt-BR"/>
        </a:p>
      </dgm:t>
    </dgm:pt>
    <dgm:pt modelId="{5B16650A-A3DE-4FAA-96DE-68047E297F3C}">
      <dgm:prSet phldrT="[Texto]" phldr="1"/>
      <dgm:spPr/>
      <dgm:t>
        <a:bodyPr/>
        <a:lstStyle/>
        <a:p>
          <a:endParaRPr lang="pt-BR"/>
        </a:p>
      </dgm:t>
    </dgm:pt>
    <dgm:pt modelId="{7D28BBC0-C0D5-4DA7-8A5E-A59BF422C338}" type="parTrans" cxnId="{2F52E819-9B8E-43AC-BCFE-8A66B9D003BE}">
      <dgm:prSet/>
      <dgm:spPr/>
      <dgm:t>
        <a:bodyPr/>
        <a:lstStyle/>
        <a:p>
          <a:endParaRPr lang="pt-BR"/>
        </a:p>
      </dgm:t>
    </dgm:pt>
    <dgm:pt modelId="{692BECED-737F-44BF-AE50-63B581E50F04}" type="sibTrans" cxnId="{2F52E819-9B8E-43AC-BCFE-8A66B9D003BE}">
      <dgm:prSet/>
      <dgm:spPr/>
      <dgm:t>
        <a:bodyPr/>
        <a:lstStyle/>
        <a:p>
          <a:endParaRPr lang="pt-BR"/>
        </a:p>
      </dgm:t>
    </dgm:pt>
    <dgm:pt modelId="{77DE2E29-6121-4369-806F-3045EDCC152D}">
      <dgm:prSet phldrT="[Texto]" phldr="1"/>
      <dgm:spPr/>
      <dgm:t>
        <a:bodyPr/>
        <a:lstStyle/>
        <a:p>
          <a:endParaRPr lang="pt-BR"/>
        </a:p>
      </dgm:t>
    </dgm:pt>
    <dgm:pt modelId="{06673254-C505-46D4-8031-B9D51DE5C187}" type="parTrans" cxnId="{3DCF8665-C8BC-4547-836A-1C6996B42E00}">
      <dgm:prSet/>
      <dgm:spPr/>
      <dgm:t>
        <a:bodyPr/>
        <a:lstStyle/>
        <a:p>
          <a:endParaRPr lang="pt-BR"/>
        </a:p>
      </dgm:t>
    </dgm:pt>
    <dgm:pt modelId="{4C76EB88-F01E-4941-A8AD-305C696ACEB2}" type="sibTrans" cxnId="{3DCF8665-C8BC-4547-836A-1C6996B42E00}">
      <dgm:prSet/>
      <dgm:spPr/>
      <dgm:t>
        <a:bodyPr/>
        <a:lstStyle/>
        <a:p>
          <a:endParaRPr lang="pt-BR"/>
        </a:p>
      </dgm:t>
    </dgm:pt>
    <dgm:pt modelId="{DFDE4D15-473A-421E-B01C-780C0C16BC0F}">
      <dgm:prSet phldrT="[Texto]" phldr="1"/>
      <dgm:spPr/>
      <dgm:t>
        <a:bodyPr/>
        <a:lstStyle/>
        <a:p>
          <a:endParaRPr lang="pt-BR"/>
        </a:p>
      </dgm:t>
    </dgm:pt>
    <dgm:pt modelId="{22FD1110-8585-43C7-B964-2A7DF1E8D1AA}" type="parTrans" cxnId="{03CFACDF-E083-4F25-83F2-AC9B54BCB6FA}">
      <dgm:prSet/>
      <dgm:spPr/>
      <dgm:t>
        <a:bodyPr/>
        <a:lstStyle/>
        <a:p>
          <a:endParaRPr lang="pt-BR"/>
        </a:p>
      </dgm:t>
    </dgm:pt>
    <dgm:pt modelId="{048BB290-AB4C-4D65-87B2-14E2787919F9}" type="sibTrans" cxnId="{03CFACDF-E083-4F25-83F2-AC9B54BCB6FA}">
      <dgm:prSet/>
      <dgm:spPr/>
      <dgm:t>
        <a:bodyPr/>
        <a:lstStyle/>
        <a:p>
          <a:endParaRPr lang="pt-BR"/>
        </a:p>
      </dgm:t>
    </dgm:pt>
    <dgm:pt modelId="{3F314AF2-178A-4098-A194-8BF465985AE3}">
      <dgm:prSet phldrT="[Texto]" phldr="1"/>
      <dgm:spPr/>
      <dgm:t>
        <a:bodyPr/>
        <a:lstStyle/>
        <a:p>
          <a:endParaRPr lang="pt-BR"/>
        </a:p>
      </dgm:t>
    </dgm:pt>
    <dgm:pt modelId="{C6E54E59-B08E-4F27-9D2A-0649C3EE0137}" type="parTrans" cxnId="{A8B892E1-F701-42F5-BE05-7270310675AB}">
      <dgm:prSet/>
      <dgm:spPr/>
      <dgm:t>
        <a:bodyPr/>
        <a:lstStyle/>
        <a:p>
          <a:endParaRPr lang="pt-BR"/>
        </a:p>
      </dgm:t>
    </dgm:pt>
    <dgm:pt modelId="{4A2FD165-43CD-4EE4-B03E-13A9A06903C9}" type="sibTrans" cxnId="{A8B892E1-F701-42F5-BE05-7270310675AB}">
      <dgm:prSet/>
      <dgm:spPr/>
      <dgm:t>
        <a:bodyPr/>
        <a:lstStyle/>
        <a:p>
          <a:endParaRPr lang="pt-BR"/>
        </a:p>
      </dgm:t>
    </dgm:pt>
    <dgm:pt modelId="{AA1DA4EA-D578-44C3-B28F-91B33F1E43B8}" type="pres">
      <dgm:prSet presAssocID="{D87AFAFE-0C5E-4DC3-8767-C359DF132C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B1722A4-A2B0-44C9-A86D-2987D8EAD793}" type="pres">
      <dgm:prSet presAssocID="{C7CEF80D-B52B-44E2-B274-C8B93DB3099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88FAC7-C3A8-4014-B8D3-7E5C85A4F9B7}" type="pres">
      <dgm:prSet presAssocID="{C7CEF80D-B52B-44E2-B274-C8B93DB3099A}" presName="spNode" presStyleCnt="0"/>
      <dgm:spPr/>
    </dgm:pt>
    <dgm:pt modelId="{D7995967-5D07-454B-ACFF-D307A0421231}" type="pres">
      <dgm:prSet presAssocID="{B0105062-9518-4FF9-901F-F59236625489}" presName="sibTrans" presStyleLbl="sibTrans1D1" presStyleIdx="0" presStyleCnt="5"/>
      <dgm:spPr/>
      <dgm:t>
        <a:bodyPr/>
        <a:lstStyle/>
        <a:p>
          <a:endParaRPr lang="pt-BR"/>
        </a:p>
      </dgm:t>
    </dgm:pt>
    <dgm:pt modelId="{A7346A87-798F-49AC-9840-081C2AF2195B}" type="pres">
      <dgm:prSet presAssocID="{5B16650A-A3DE-4FAA-96DE-68047E297F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167F93-4F36-480E-A326-2BA84E7710CB}" type="pres">
      <dgm:prSet presAssocID="{5B16650A-A3DE-4FAA-96DE-68047E297F3C}" presName="spNode" presStyleCnt="0"/>
      <dgm:spPr/>
    </dgm:pt>
    <dgm:pt modelId="{151D90E7-60F6-48BC-AD9D-0787D3739132}" type="pres">
      <dgm:prSet presAssocID="{692BECED-737F-44BF-AE50-63B581E50F04}" presName="sibTrans" presStyleLbl="sibTrans1D1" presStyleIdx="1" presStyleCnt="5"/>
      <dgm:spPr/>
      <dgm:t>
        <a:bodyPr/>
        <a:lstStyle/>
        <a:p>
          <a:endParaRPr lang="pt-BR"/>
        </a:p>
      </dgm:t>
    </dgm:pt>
    <dgm:pt modelId="{F5ABFD6D-66AE-491C-92E1-C3433377E5AA}" type="pres">
      <dgm:prSet presAssocID="{77DE2E29-6121-4369-806F-3045EDCC152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E2520B-BED2-4394-8C10-6607BD0858C4}" type="pres">
      <dgm:prSet presAssocID="{77DE2E29-6121-4369-806F-3045EDCC152D}" presName="spNode" presStyleCnt="0"/>
      <dgm:spPr/>
    </dgm:pt>
    <dgm:pt modelId="{6FFC3F4A-5011-4307-8BF8-D74D1310CBD1}" type="pres">
      <dgm:prSet presAssocID="{4C76EB88-F01E-4941-A8AD-305C696ACEB2}" presName="sibTrans" presStyleLbl="sibTrans1D1" presStyleIdx="2" presStyleCnt="5"/>
      <dgm:spPr/>
      <dgm:t>
        <a:bodyPr/>
        <a:lstStyle/>
        <a:p>
          <a:endParaRPr lang="pt-BR"/>
        </a:p>
      </dgm:t>
    </dgm:pt>
    <dgm:pt modelId="{89BA6820-1A92-418C-B2D2-E4A4353A0385}" type="pres">
      <dgm:prSet presAssocID="{DFDE4D15-473A-421E-B01C-780C0C16BC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27141F-804A-45CE-9A56-851D1EBA920C}" type="pres">
      <dgm:prSet presAssocID="{DFDE4D15-473A-421E-B01C-780C0C16BC0F}" presName="spNode" presStyleCnt="0"/>
      <dgm:spPr/>
    </dgm:pt>
    <dgm:pt modelId="{E662DC6B-F508-4702-B9E4-9D0D0FFA5CD0}" type="pres">
      <dgm:prSet presAssocID="{048BB290-AB4C-4D65-87B2-14E2787919F9}" presName="sibTrans" presStyleLbl="sibTrans1D1" presStyleIdx="3" presStyleCnt="5"/>
      <dgm:spPr/>
      <dgm:t>
        <a:bodyPr/>
        <a:lstStyle/>
        <a:p>
          <a:endParaRPr lang="pt-BR"/>
        </a:p>
      </dgm:t>
    </dgm:pt>
    <dgm:pt modelId="{5CC53999-258C-4D84-8EA2-F9C2E01680E8}" type="pres">
      <dgm:prSet presAssocID="{3F314AF2-178A-4098-A194-8BF465985A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A95D78-57C9-4202-A095-CD1D68F9DD81}" type="pres">
      <dgm:prSet presAssocID="{3F314AF2-178A-4098-A194-8BF465985AE3}" presName="spNode" presStyleCnt="0"/>
      <dgm:spPr/>
    </dgm:pt>
    <dgm:pt modelId="{F6CEEC99-D1FC-4928-A5F8-0C7ECE009807}" type="pres">
      <dgm:prSet presAssocID="{4A2FD165-43CD-4EE4-B03E-13A9A06903C9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3DCF8665-C8BC-4547-836A-1C6996B42E00}" srcId="{D87AFAFE-0C5E-4DC3-8767-C359DF132C35}" destId="{77DE2E29-6121-4369-806F-3045EDCC152D}" srcOrd="2" destOrd="0" parTransId="{06673254-C505-46D4-8031-B9D51DE5C187}" sibTransId="{4C76EB88-F01E-4941-A8AD-305C696ACEB2}"/>
    <dgm:cxn modelId="{8B3D10D6-77EB-4B01-A2A9-9894F10FFD43}" srcId="{D87AFAFE-0C5E-4DC3-8767-C359DF132C35}" destId="{C7CEF80D-B52B-44E2-B274-C8B93DB3099A}" srcOrd="0" destOrd="0" parTransId="{7E9CAA6B-15BE-4398-9CCB-207E39A93122}" sibTransId="{B0105062-9518-4FF9-901F-F59236625489}"/>
    <dgm:cxn modelId="{5EE6DE98-37B5-4DA9-9C9C-0AD3A32E330A}" type="presOf" srcId="{77DE2E29-6121-4369-806F-3045EDCC152D}" destId="{F5ABFD6D-66AE-491C-92E1-C3433377E5AA}" srcOrd="0" destOrd="0" presId="urn:microsoft.com/office/officeart/2005/8/layout/cycle5"/>
    <dgm:cxn modelId="{999027D9-4600-4066-9C5A-C23D2BDC1F10}" type="presOf" srcId="{B0105062-9518-4FF9-901F-F59236625489}" destId="{D7995967-5D07-454B-ACFF-D307A0421231}" srcOrd="0" destOrd="0" presId="urn:microsoft.com/office/officeart/2005/8/layout/cycle5"/>
    <dgm:cxn modelId="{EF4FD994-5FBB-4F28-952E-51D929288D81}" type="presOf" srcId="{C7CEF80D-B52B-44E2-B274-C8B93DB3099A}" destId="{4B1722A4-A2B0-44C9-A86D-2987D8EAD793}" srcOrd="0" destOrd="0" presId="urn:microsoft.com/office/officeart/2005/8/layout/cycle5"/>
    <dgm:cxn modelId="{288A121E-810F-41D6-9D6E-6441E4AAC406}" type="presOf" srcId="{4C76EB88-F01E-4941-A8AD-305C696ACEB2}" destId="{6FFC3F4A-5011-4307-8BF8-D74D1310CBD1}" srcOrd="0" destOrd="0" presId="urn:microsoft.com/office/officeart/2005/8/layout/cycle5"/>
    <dgm:cxn modelId="{A8B892E1-F701-42F5-BE05-7270310675AB}" srcId="{D87AFAFE-0C5E-4DC3-8767-C359DF132C35}" destId="{3F314AF2-178A-4098-A194-8BF465985AE3}" srcOrd="4" destOrd="0" parTransId="{C6E54E59-B08E-4F27-9D2A-0649C3EE0137}" sibTransId="{4A2FD165-43CD-4EE4-B03E-13A9A06903C9}"/>
    <dgm:cxn modelId="{ACBF24E2-C304-4DF0-8144-1396BA716098}" type="presOf" srcId="{048BB290-AB4C-4D65-87B2-14E2787919F9}" destId="{E662DC6B-F508-4702-B9E4-9D0D0FFA5CD0}" srcOrd="0" destOrd="0" presId="urn:microsoft.com/office/officeart/2005/8/layout/cycle5"/>
    <dgm:cxn modelId="{6C79C919-4B31-4547-A950-DA438C498698}" type="presOf" srcId="{D87AFAFE-0C5E-4DC3-8767-C359DF132C35}" destId="{AA1DA4EA-D578-44C3-B28F-91B33F1E43B8}" srcOrd="0" destOrd="0" presId="urn:microsoft.com/office/officeart/2005/8/layout/cycle5"/>
    <dgm:cxn modelId="{B8453222-F003-44D0-9D72-D726DE6FC948}" type="presOf" srcId="{DFDE4D15-473A-421E-B01C-780C0C16BC0F}" destId="{89BA6820-1A92-418C-B2D2-E4A4353A0385}" srcOrd="0" destOrd="0" presId="urn:microsoft.com/office/officeart/2005/8/layout/cycle5"/>
    <dgm:cxn modelId="{83B760C1-548F-409D-A601-831C9C128658}" type="presOf" srcId="{692BECED-737F-44BF-AE50-63B581E50F04}" destId="{151D90E7-60F6-48BC-AD9D-0787D3739132}" srcOrd="0" destOrd="0" presId="urn:microsoft.com/office/officeart/2005/8/layout/cycle5"/>
    <dgm:cxn modelId="{2F52E819-9B8E-43AC-BCFE-8A66B9D003BE}" srcId="{D87AFAFE-0C5E-4DC3-8767-C359DF132C35}" destId="{5B16650A-A3DE-4FAA-96DE-68047E297F3C}" srcOrd="1" destOrd="0" parTransId="{7D28BBC0-C0D5-4DA7-8A5E-A59BF422C338}" sibTransId="{692BECED-737F-44BF-AE50-63B581E50F04}"/>
    <dgm:cxn modelId="{41646103-7A59-445D-975F-9700D604A4FB}" type="presOf" srcId="{3F314AF2-178A-4098-A194-8BF465985AE3}" destId="{5CC53999-258C-4D84-8EA2-F9C2E01680E8}" srcOrd="0" destOrd="0" presId="urn:microsoft.com/office/officeart/2005/8/layout/cycle5"/>
    <dgm:cxn modelId="{943764FC-DC54-4A9F-B9C7-B3CC57DDD3F3}" type="presOf" srcId="{4A2FD165-43CD-4EE4-B03E-13A9A06903C9}" destId="{F6CEEC99-D1FC-4928-A5F8-0C7ECE009807}" srcOrd="0" destOrd="0" presId="urn:microsoft.com/office/officeart/2005/8/layout/cycle5"/>
    <dgm:cxn modelId="{03CFACDF-E083-4F25-83F2-AC9B54BCB6FA}" srcId="{D87AFAFE-0C5E-4DC3-8767-C359DF132C35}" destId="{DFDE4D15-473A-421E-B01C-780C0C16BC0F}" srcOrd="3" destOrd="0" parTransId="{22FD1110-8585-43C7-B964-2A7DF1E8D1AA}" sibTransId="{048BB290-AB4C-4D65-87B2-14E2787919F9}"/>
    <dgm:cxn modelId="{BF32A0B6-DFE8-418D-88AA-A27830CF270E}" type="presOf" srcId="{5B16650A-A3DE-4FAA-96DE-68047E297F3C}" destId="{A7346A87-798F-49AC-9840-081C2AF2195B}" srcOrd="0" destOrd="0" presId="urn:microsoft.com/office/officeart/2005/8/layout/cycle5"/>
    <dgm:cxn modelId="{764764B2-4C0C-42BB-950E-D8270244BEE2}" type="presParOf" srcId="{AA1DA4EA-D578-44C3-B28F-91B33F1E43B8}" destId="{4B1722A4-A2B0-44C9-A86D-2987D8EAD793}" srcOrd="0" destOrd="0" presId="urn:microsoft.com/office/officeart/2005/8/layout/cycle5"/>
    <dgm:cxn modelId="{52CC058E-C4AD-4F61-B842-6F219C2E9DFA}" type="presParOf" srcId="{AA1DA4EA-D578-44C3-B28F-91B33F1E43B8}" destId="{5888FAC7-C3A8-4014-B8D3-7E5C85A4F9B7}" srcOrd="1" destOrd="0" presId="urn:microsoft.com/office/officeart/2005/8/layout/cycle5"/>
    <dgm:cxn modelId="{DDF301F6-B65D-4427-97F3-61284C8A9BE7}" type="presParOf" srcId="{AA1DA4EA-D578-44C3-B28F-91B33F1E43B8}" destId="{D7995967-5D07-454B-ACFF-D307A0421231}" srcOrd="2" destOrd="0" presId="urn:microsoft.com/office/officeart/2005/8/layout/cycle5"/>
    <dgm:cxn modelId="{C26E9C3E-7F69-43BE-8943-399E9F1762DB}" type="presParOf" srcId="{AA1DA4EA-D578-44C3-B28F-91B33F1E43B8}" destId="{A7346A87-798F-49AC-9840-081C2AF2195B}" srcOrd="3" destOrd="0" presId="urn:microsoft.com/office/officeart/2005/8/layout/cycle5"/>
    <dgm:cxn modelId="{36B4ED1A-D06F-4A95-B148-823F2D7D6DAC}" type="presParOf" srcId="{AA1DA4EA-D578-44C3-B28F-91B33F1E43B8}" destId="{B4167F93-4F36-480E-A326-2BA84E7710CB}" srcOrd="4" destOrd="0" presId="urn:microsoft.com/office/officeart/2005/8/layout/cycle5"/>
    <dgm:cxn modelId="{8ADE1E7A-A6B8-4961-9140-5C1E7C3AF433}" type="presParOf" srcId="{AA1DA4EA-D578-44C3-B28F-91B33F1E43B8}" destId="{151D90E7-60F6-48BC-AD9D-0787D3739132}" srcOrd="5" destOrd="0" presId="urn:microsoft.com/office/officeart/2005/8/layout/cycle5"/>
    <dgm:cxn modelId="{43F40F04-6DA2-4723-8787-C76B15C9E9EB}" type="presParOf" srcId="{AA1DA4EA-D578-44C3-B28F-91B33F1E43B8}" destId="{F5ABFD6D-66AE-491C-92E1-C3433377E5AA}" srcOrd="6" destOrd="0" presId="urn:microsoft.com/office/officeart/2005/8/layout/cycle5"/>
    <dgm:cxn modelId="{5590C0D4-C8F4-447C-BB68-B849BA174152}" type="presParOf" srcId="{AA1DA4EA-D578-44C3-B28F-91B33F1E43B8}" destId="{6FE2520B-BED2-4394-8C10-6607BD0858C4}" srcOrd="7" destOrd="0" presId="urn:microsoft.com/office/officeart/2005/8/layout/cycle5"/>
    <dgm:cxn modelId="{A6AC6CD4-FBB4-45CD-8569-EEF815051316}" type="presParOf" srcId="{AA1DA4EA-D578-44C3-B28F-91B33F1E43B8}" destId="{6FFC3F4A-5011-4307-8BF8-D74D1310CBD1}" srcOrd="8" destOrd="0" presId="urn:microsoft.com/office/officeart/2005/8/layout/cycle5"/>
    <dgm:cxn modelId="{3788F3F4-91E4-4F52-876E-80A6FDCACC4F}" type="presParOf" srcId="{AA1DA4EA-D578-44C3-B28F-91B33F1E43B8}" destId="{89BA6820-1A92-418C-B2D2-E4A4353A0385}" srcOrd="9" destOrd="0" presId="urn:microsoft.com/office/officeart/2005/8/layout/cycle5"/>
    <dgm:cxn modelId="{4FCF8341-E571-49C8-94FC-CD34A31DCC41}" type="presParOf" srcId="{AA1DA4EA-D578-44C3-B28F-91B33F1E43B8}" destId="{E327141F-804A-45CE-9A56-851D1EBA920C}" srcOrd="10" destOrd="0" presId="urn:microsoft.com/office/officeart/2005/8/layout/cycle5"/>
    <dgm:cxn modelId="{705F8676-E56E-4B28-AAA5-4CD67F925976}" type="presParOf" srcId="{AA1DA4EA-D578-44C3-B28F-91B33F1E43B8}" destId="{E662DC6B-F508-4702-B9E4-9D0D0FFA5CD0}" srcOrd="11" destOrd="0" presId="urn:microsoft.com/office/officeart/2005/8/layout/cycle5"/>
    <dgm:cxn modelId="{32B24909-4F0E-4DE8-8D18-F52479C53D8B}" type="presParOf" srcId="{AA1DA4EA-D578-44C3-B28F-91B33F1E43B8}" destId="{5CC53999-258C-4D84-8EA2-F9C2E01680E8}" srcOrd="12" destOrd="0" presId="urn:microsoft.com/office/officeart/2005/8/layout/cycle5"/>
    <dgm:cxn modelId="{4D400A53-4540-4949-972F-FD6C5A86E32A}" type="presParOf" srcId="{AA1DA4EA-D578-44C3-B28F-91B33F1E43B8}" destId="{81A95D78-57C9-4202-A095-CD1D68F9DD81}" srcOrd="13" destOrd="0" presId="urn:microsoft.com/office/officeart/2005/8/layout/cycle5"/>
    <dgm:cxn modelId="{141DCCDA-4D7F-47AA-8ED0-A0C4DBBC3F01}" type="presParOf" srcId="{AA1DA4EA-D578-44C3-B28F-91B33F1E43B8}" destId="{F6CEEC99-D1FC-4928-A5F8-0C7ECE00980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722A4-A2B0-44C9-A86D-2987D8EAD793}">
      <dsp:nvSpPr>
        <dsp:cNvPr id="0" name=""/>
        <dsp:cNvSpPr/>
      </dsp:nvSpPr>
      <dsp:spPr>
        <a:xfrm>
          <a:off x="5562845" y="2919"/>
          <a:ext cx="2878866" cy="1871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200" kern="1200"/>
        </a:p>
      </dsp:txBody>
      <dsp:txXfrm>
        <a:off x="5654193" y="94267"/>
        <a:ext cx="2696170" cy="1688567"/>
      </dsp:txXfrm>
    </dsp:sp>
    <dsp:sp modelId="{D7995967-5D07-454B-ACFF-D307A0421231}">
      <dsp:nvSpPr>
        <dsp:cNvPr id="0" name=""/>
        <dsp:cNvSpPr/>
      </dsp:nvSpPr>
      <dsp:spPr>
        <a:xfrm>
          <a:off x="3266748" y="938551"/>
          <a:ext cx="7471060" cy="7471060"/>
        </a:xfrm>
        <a:custGeom>
          <a:avLst/>
          <a:gdLst/>
          <a:ahLst/>
          <a:cxnLst/>
          <a:rect l="0" t="0" r="0" b="0"/>
          <a:pathLst>
            <a:path>
              <a:moveTo>
                <a:pt x="5559888" y="475790"/>
              </a:moveTo>
              <a:arcTo wR="3735530" hR="3735530" stAng="17954050" swAng="12105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46A87-798F-49AC-9840-081C2AF2195B}">
      <dsp:nvSpPr>
        <dsp:cNvPr id="0" name=""/>
        <dsp:cNvSpPr/>
      </dsp:nvSpPr>
      <dsp:spPr>
        <a:xfrm>
          <a:off x="9115546" y="2584107"/>
          <a:ext cx="2878866" cy="1871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200" kern="1200"/>
        </a:p>
      </dsp:txBody>
      <dsp:txXfrm>
        <a:off x="9206894" y="2675455"/>
        <a:ext cx="2696170" cy="1688567"/>
      </dsp:txXfrm>
    </dsp:sp>
    <dsp:sp modelId="{151D90E7-60F6-48BC-AD9D-0787D3739132}">
      <dsp:nvSpPr>
        <dsp:cNvPr id="0" name=""/>
        <dsp:cNvSpPr/>
      </dsp:nvSpPr>
      <dsp:spPr>
        <a:xfrm>
          <a:off x="3266748" y="938551"/>
          <a:ext cx="7471060" cy="7471060"/>
        </a:xfrm>
        <a:custGeom>
          <a:avLst/>
          <a:gdLst/>
          <a:ahLst/>
          <a:cxnLst/>
          <a:rect l="0" t="0" r="0" b="0"/>
          <a:pathLst>
            <a:path>
              <a:moveTo>
                <a:pt x="7462075" y="3994463"/>
              </a:moveTo>
              <a:arcTo wR="3735530" hR="3735530" stAng="21838483" swAng="13589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BFD6D-66AE-491C-92E1-C3433377E5AA}">
      <dsp:nvSpPr>
        <dsp:cNvPr id="0" name=""/>
        <dsp:cNvSpPr/>
      </dsp:nvSpPr>
      <dsp:spPr>
        <a:xfrm>
          <a:off x="7758535" y="6760557"/>
          <a:ext cx="2878866" cy="1871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200" kern="1200"/>
        </a:p>
      </dsp:txBody>
      <dsp:txXfrm>
        <a:off x="7849883" y="6851905"/>
        <a:ext cx="2696170" cy="1688567"/>
      </dsp:txXfrm>
    </dsp:sp>
    <dsp:sp modelId="{6FFC3F4A-5011-4307-8BF8-D74D1310CBD1}">
      <dsp:nvSpPr>
        <dsp:cNvPr id="0" name=""/>
        <dsp:cNvSpPr/>
      </dsp:nvSpPr>
      <dsp:spPr>
        <a:xfrm>
          <a:off x="3266748" y="938551"/>
          <a:ext cx="7471060" cy="7471060"/>
        </a:xfrm>
        <a:custGeom>
          <a:avLst/>
          <a:gdLst/>
          <a:ahLst/>
          <a:cxnLst/>
          <a:rect l="0" t="0" r="0" b="0"/>
          <a:pathLst>
            <a:path>
              <a:moveTo>
                <a:pt x="4193393" y="7442894"/>
              </a:moveTo>
              <a:arcTo wR="3735530" hR="3735530" stAng="4977574" swAng="8448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A6820-1A92-418C-B2D2-E4A4353A0385}">
      <dsp:nvSpPr>
        <dsp:cNvPr id="0" name=""/>
        <dsp:cNvSpPr/>
      </dsp:nvSpPr>
      <dsp:spPr>
        <a:xfrm>
          <a:off x="3367156" y="6760557"/>
          <a:ext cx="2878866" cy="1871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200" kern="1200"/>
        </a:p>
      </dsp:txBody>
      <dsp:txXfrm>
        <a:off x="3458504" y="6851905"/>
        <a:ext cx="2696170" cy="1688567"/>
      </dsp:txXfrm>
    </dsp:sp>
    <dsp:sp modelId="{E662DC6B-F508-4702-B9E4-9D0D0FFA5CD0}">
      <dsp:nvSpPr>
        <dsp:cNvPr id="0" name=""/>
        <dsp:cNvSpPr/>
      </dsp:nvSpPr>
      <dsp:spPr>
        <a:xfrm>
          <a:off x="3266748" y="938551"/>
          <a:ext cx="7471060" cy="7471060"/>
        </a:xfrm>
        <a:custGeom>
          <a:avLst/>
          <a:gdLst/>
          <a:ahLst/>
          <a:cxnLst/>
          <a:rect l="0" t="0" r="0" b="0"/>
          <a:pathLst>
            <a:path>
              <a:moveTo>
                <a:pt x="396098" y="5409561"/>
              </a:moveTo>
              <a:arcTo wR="3735530" hR="3735530" stAng="9202545" swAng="13589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53999-258C-4D84-8EA2-F9C2E01680E8}">
      <dsp:nvSpPr>
        <dsp:cNvPr id="0" name=""/>
        <dsp:cNvSpPr/>
      </dsp:nvSpPr>
      <dsp:spPr>
        <a:xfrm>
          <a:off x="2010145" y="2584107"/>
          <a:ext cx="2878866" cy="1871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200" kern="1200"/>
        </a:p>
      </dsp:txBody>
      <dsp:txXfrm>
        <a:off x="2101493" y="2675455"/>
        <a:ext cx="2696170" cy="1688567"/>
      </dsp:txXfrm>
    </dsp:sp>
    <dsp:sp modelId="{F6CEEC99-D1FC-4928-A5F8-0C7ECE009807}">
      <dsp:nvSpPr>
        <dsp:cNvPr id="0" name=""/>
        <dsp:cNvSpPr/>
      </dsp:nvSpPr>
      <dsp:spPr>
        <a:xfrm>
          <a:off x="3266748" y="938551"/>
          <a:ext cx="7471060" cy="7471060"/>
        </a:xfrm>
        <a:custGeom>
          <a:avLst/>
          <a:gdLst/>
          <a:ahLst/>
          <a:cxnLst/>
          <a:rect l="0" t="0" r="0" b="0"/>
          <a:pathLst>
            <a:path>
              <a:moveTo>
                <a:pt x="898815" y="1305049"/>
              </a:moveTo>
              <a:arcTo wR="3735530" hR="3735530" stAng="13235387" swAng="12105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607" y="0"/>
            <a:ext cx="29163645" cy="72009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C9DF4A-1AAC-4AFD-B573-713C55CC5C82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DE3658-E83A-4EBE-BC0D-D04C19C7B3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E0F84B-CC93-442B-B871-8FDC082474D2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4CA655-6375-4828-9707-6FC4C44199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607" y="0"/>
            <a:ext cx="29163645" cy="72009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D94AB7-1E3B-417C-B257-58CC90DC713F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E793378-FB94-4D2E-A16A-A6467D62F2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F2AD798-9E62-4671-AB2F-56534CB2A846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8BE6C76-DBEB-4561-89A7-D512F532BA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607" y="0"/>
            <a:ext cx="29163645" cy="72009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6B240ED-E07B-4DD3-AAF4-24D07DD9B769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F77E98-731E-4156-AC7A-A17E888E10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579AE5-E75D-4358-8649-AE8DAFD6B5A9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326586-6E55-4DF7-9D21-40CF1C3F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607" y="0"/>
            <a:ext cx="29163645" cy="72009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749691-37C5-4E0D-B351-CE06CB14D583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6DBC9AF-BC4D-4EAD-86E9-705BE02FB2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616D79-B5F3-4CC9-A855-EAEF03E32E17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26137F-8F30-40D5-BDFC-E7C35ABB0E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0FE402-61C4-434F-B2EB-690E536D2296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7FAD92-3C3C-4323-A8A0-A572B225CE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C10471-309F-42BE-BE81-540F7F96F122}" type="datetimeFigureOut">
              <a:rPr lang="pt-BR"/>
              <a:pPr>
                <a:defRPr/>
              </a:pPr>
              <a:t>18/04/2019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71332B-3549-4898-ABFB-164B48C8DC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1031" name="Picture 2" descr="IFTO_LOGO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00588" y="40890825"/>
            <a:ext cx="23987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Imagem 13" descr="AF_Logo_completo_RGB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274338" y="40890825"/>
            <a:ext cx="4052887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" descr="http://www.atitudefm969.com.br/noticias/admin/upload_imagens/logo_mec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273963" y="40962263"/>
            <a:ext cx="242887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defTabSz="4319588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r" defTabSz="43195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r" defTabSz="43195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r" defTabSz="43195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r" defTabSz="43195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r" defTabSz="4319588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r" defTabSz="4319588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r" defTabSz="4319588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r" defTabSz="4319588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2.png"/><Relationship Id="rId3" Type="http://schemas.openxmlformats.org/officeDocument/2006/relationships/hyperlink" Target="http://www.janelanaweb.com/dinheiro/imagens_main/dinheiro.gif" TargetMode="External"/><Relationship Id="rId7" Type="http://schemas.openxmlformats.org/officeDocument/2006/relationships/diagramColors" Target="../diagrams/colors1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0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414"/>
          <p:cNvSpPr txBox="1">
            <a:spLocks noChangeArrowheads="1"/>
          </p:cNvSpPr>
          <p:nvPr/>
        </p:nvSpPr>
        <p:spPr bwMode="auto">
          <a:xfrm>
            <a:off x="1858963" y="8281220"/>
            <a:ext cx="30545087" cy="219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marL="1619250" indent="-1619250" algn="ctr" defTabSz="692150"/>
            <a:r>
              <a:rPr lang="pt-BR" sz="4400" u="sng" dirty="0">
                <a:latin typeface="Arial" panose="020B0604020202020204" pitchFamily="34" charset="0"/>
                <a:cs typeface="Arial" panose="020B0604020202020204" pitchFamily="34" charset="0"/>
              </a:rPr>
              <a:t>FULANO, José da </a:t>
            </a:r>
            <a:r>
              <a:rPr lang="pt-BR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Silva</a:t>
            </a:r>
            <a:r>
              <a:rPr lang="pt-BR" sz="4400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CICLANO, João; FELICIANO, Manoel José de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Sousa*</a:t>
            </a:r>
            <a:endParaRPr lang="pt-BR" sz="4400" b="1" baseline="30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1619250" indent="-1619250" algn="ctr" defTabSz="692150"/>
            <a:r>
              <a:rPr lang="pt-BR" sz="3100" baseline="30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1.</a:t>
            </a:r>
            <a:r>
              <a:rPr lang="pt-BR" sz="31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Aluno do Curso de Zootecnia, Bolsista de Iniciação Científica, Instituto Federal Goiano – Campus Ceres, silva@ xxx.com.br</a:t>
            </a:r>
            <a:r>
              <a:rPr lang="pt-BR" sz="31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;</a:t>
            </a:r>
          </a:p>
          <a:p>
            <a:pPr marL="1619250" indent="-1619250" algn="ctr" defTabSz="692150"/>
            <a:r>
              <a:rPr lang="pt-BR" sz="31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pt-BR" sz="3100" baseline="300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</a:t>
            </a:r>
            <a:r>
              <a:rPr lang="pt-BR" sz="3100" baseline="30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</a:t>
            </a:r>
            <a:r>
              <a:rPr lang="pt-BR" sz="31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Aluno </a:t>
            </a:r>
            <a:r>
              <a:rPr lang="pt-BR" sz="31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do Curso de </a:t>
            </a:r>
            <a:r>
              <a:rPr lang="pt-BR" sz="31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Ciências Biológicas, </a:t>
            </a:r>
            <a:r>
              <a:rPr lang="pt-BR" sz="31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Instituto Federal Goiano – Campus </a:t>
            </a:r>
            <a:r>
              <a:rPr lang="pt-BR" sz="31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Ceres;</a:t>
            </a:r>
          </a:p>
          <a:p>
            <a:pPr marL="1619250" indent="-1619250" algn="ctr" defTabSz="692150"/>
            <a:r>
              <a:rPr lang="pt-BR" sz="31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*Professor </a:t>
            </a:r>
            <a:r>
              <a:rPr lang="pt-BR" sz="31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 Orientador Instituto Federal Goiano – Campus Ceres, </a:t>
            </a:r>
            <a:r>
              <a:rPr lang="pt-BR" sz="31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m</a:t>
            </a:r>
            <a:r>
              <a:rPr lang="pt-BR" sz="31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anoel.sousa@ifgoiano.edu.br</a:t>
            </a:r>
            <a:endParaRPr lang="pt-BR" sz="31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3316" name="Text Box 3434"/>
          <p:cNvSpPr txBox="1">
            <a:spLocks noChangeArrowheads="1"/>
          </p:cNvSpPr>
          <p:nvPr/>
        </p:nvSpPr>
        <p:spPr bwMode="auto">
          <a:xfrm>
            <a:off x="700089" y="6463112"/>
            <a:ext cx="31062612" cy="117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en-US" sz="70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TÍTULO - </a:t>
            </a:r>
            <a:r>
              <a:rPr lang="pt-BR" sz="7000" b="1" dirty="0">
                <a:latin typeface="Arial" panose="020B0604020202020204" pitchFamily="34" charset="0"/>
                <a:cs typeface="Arial" panose="020B0604020202020204" pitchFamily="34" charset="0"/>
              </a:rPr>
              <a:t>CENTRALIZADO, FONTE ARIAL 70, NEGRITO, MAIÚSCULA </a:t>
            </a:r>
            <a:endParaRPr lang="pt-BR" sz="7000" b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3317" name="Rectangle 3450">
            <a:hlinkClick r:id="rId3"/>
          </p:cNvPr>
          <p:cNvSpPr>
            <a:spLocks noChangeArrowheads="1"/>
          </p:cNvSpPr>
          <p:nvPr/>
        </p:nvSpPr>
        <p:spPr bwMode="auto">
          <a:xfrm>
            <a:off x="16641763" y="20178713"/>
            <a:ext cx="3429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8" name="Text Box 3674"/>
          <p:cNvSpPr txBox="1">
            <a:spLocks noChangeArrowheads="1"/>
          </p:cNvSpPr>
          <p:nvPr/>
        </p:nvSpPr>
        <p:spPr bwMode="auto">
          <a:xfrm>
            <a:off x="12176125" y="12901613"/>
            <a:ext cx="2138363" cy="65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defTabSz="968375">
              <a:lnSpc>
                <a:spcPct val="150000"/>
              </a:lnSpc>
              <a:spcBef>
                <a:spcPct val="50000"/>
              </a:spcBef>
            </a:pPr>
            <a:endParaRPr lang="en-US" sz="24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13321" name="Text Box 3646"/>
          <p:cNvSpPr txBox="1">
            <a:spLocks noChangeArrowheads="1"/>
          </p:cNvSpPr>
          <p:nvPr/>
        </p:nvSpPr>
        <p:spPr bwMode="auto">
          <a:xfrm>
            <a:off x="984680" y="12447255"/>
            <a:ext cx="13860695" cy="378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863" tIns="43432" rIns="86863" bIns="43432">
            <a:spAutoFit/>
          </a:bodyPr>
          <a:lstStyle/>
          <a:p>
            <a:pPr algn="just" defTabSz="692150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 40.</a:t>
            </a:r>
          </a:p>
          <a:p>
            <a:pPr algn="just" defTabSz="692150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Espaçamento Simples.</a:t>
            </a:r>
          </a:p>
          <a:p>
            <a:pPr algn="just" defTabSz="692150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 ser incluídos autores desde que citados nas referências. </a:t>
            </a:r>
          </a:p>
          <a:p>
            <a:pPr algn="just" defTabSz="692150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último parágrafo deste item deverá ser destinado a adição do objetivo ou objetivos do trabalho.</a:t>
            </a:r>
          </a:p>
        </p:txBody>
      </p:sp>
      <p:sp>
        <p:nvSpPr>
          <p:cNvPr id="13330" name="Retângulo 46"/>
          <p:cNvSpPr>
            <a:spLocks noChangeArrowheads="1"/>
          </p:cNvSpPr>
          <p:nvPr/>
        </p:nvSpPr>
        <p:spPr bwMode="auto">
          <a:xfrm>
            <a:off x="1080345" y="11155363"/>
            <a:ext cx="139327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20763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3339" name="Text Box 3661"/>
          <p:cNvSpPr txBox="1">
            <a:spLocks noChangeArrowheads="1"/>
          </p:cNvSpPr>
          <p:nvPr/>
        </p:nvSpPr>
        <p:spPr bwMode="auto">
          <a:xfrm>
            <a:off x="984680" y="18938404"/>
            <a:ext cx="14098158" cy="194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 40.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Espaçamento Simples.</a:t>
            </a:r>
          </a:p>
          <a:p>
            <a:pPr algn="just" defTabSz="655638">
              <a:spcBef>
                <a:spcPts val="0"/>
              </a:spcBef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Podem ser incluídas Figuras e esquemas da metodologia.</a:t>
            </a:r>
          </a:p>
        </p:txBody>
      </p:sp>
      <p:sp>
        <p:nvSpPr>
          <p:cNvPr id="13352" name="AutoShape 40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pt-BR"/>
          </a:p>
        </p:txBody>
      </p:sp>
      <p:sp>
        <p:nvSpPr>
          <p:cNvPr id="13354" name="AutoShape 42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pt-BR"/>
          </a:p>
        </p:txBody>
      </p:sp>
      <p:sp>
        <p:nvSpPr>
          <p:cNvPr id="13356" name="AutoShape 44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pt-BR"/>
          </a:p>
        </p:txBody>
      </p:sp>
      <p:sp>
        <p:nvSpPr>
          <p:cNvPr id="13358" name="AutoShape 46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pt-BR"/>
          </a:p>
        </p:txBody>
      </p:sp>
      <p:sp>
        <p:nvSpPr>
          <p:cNvPr id="13360" name="AutoShape 48" descr="9k="/>
          <p:cNvSpPr>
            <a:spLocks noChangeAspect="1" noChangeArrowheads="1"/>
          </p:cNvSpPr>
          <p:nvPr/>
        </p:nvSpPr>
        <p:spPr bwMode="auto">
          <a:xfrm>
            <a:off x="15039975" y="20621625"/>
            <a:ext cx="2324100" cy="1962150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pt-BR"/>
          </a:p>
        </p:txBody>
      </p:sp>
      <p:sp>
        <p:nvSpPr>
          <p:cNvPr id="13362" name="AutoShape 50" descr="Z"/>
          <p:cNvSpPr>
            <a:spLocks noChangeAspect="1" noChangeArrowheads="1"/>
          </p:cNvSpPr>
          <p:nvPr/>
        </p:nvSpPr>
        <p:spPr bwMode="auto">
          <a:xfrm>
            <a:off x="15082838" y="21240750"/>
            <a:ext cx="2238375" cy="723900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pt-BR"/>
          </a:p>
        </p:txBody>
      </p:sp>
      <p:sp>
        <p:nvSpPr>
          <p:cNvPr id="57" name="Retângulo 46"/>
          <p:cNvSpPr>
            <a:spLocks noChangeArrowheads="1"/>
          </p:cNvSpPr>
          <p:nvPr/>
        </p:nvSpPr>
        <p:spPr bwMode="auto">
          <a:xfrm>
            <a:off x="1080345" y="17642260"/>
            <a:ext cx="139327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20763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58" name="Retângulo 46"/>
          <p:cNvSpPr>
            <a:spLocks noChangeArrowheads="1"/>
          </p:cNvSpPr>
          <p:nvPr/>
        </p:nvSpPr>
        <p:spPr bwMode="auto">
          <a:xfrm>
            <a:off x="16973395" y="11120982"/>
            <a:ext cx="139327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20763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60" name="Retângulo 46"/>
          <p:cNvSpPr>
            <a:spLocks noChangeArrowheads="1"/>
          </p:cNvSpPr>
          <p:nvPr/>
        </p:nvSpPr>
        <p:spPr bwMode="auto">
          <a:xfrm>
            <a:off x="16973395" y="25587958"/>
            <a:ext cx="139327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20763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61" name="Text Box 3661"/>
          <p:cNvSpPr txBox="1">
            <a:spLocks noChangeArrowheads="1"/>
          </p:cNvSpPr>
          <p:nvPr/>
        </p:nvSpPr>
        <p:spPr bwMode="auto">
          <a:xfrm>
            <a:off x="17030962" y="12529692"/>
            <a:ext cx="13889854" cy="502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 40.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Espaçamento Simples.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Descrever os resultados mais importantes obtidos com o trabalho, seguidos por uma breve discussão.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projetos em andamento esta informação poderá ser incluída além, caso necessário, algumas informações sobre o andamento da pesquisa.</a:t>
            </a:r>
          </a:p>
          <a:p>
            <a:pPr algn="just" defTabSz="655638">
              <a:spcBef>
                <a:spcPts val="0"/>
              </a:spcBef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Podem ser incluídas Tabelas, Gráficos e/ou Figuras.</a:t>
            </a:r>
          </a:p>
        </p:txBody>
      </p:sp>
      <p:sp>
        <p:nvSpPr>
          <p:cNvPr id="62" name="Text Box 3661"/>
          <p:cNvSpPr txBox="1">
            <a:spLocks noChangeArrowheads="1"/>
          </p:cNvSpPr>
          <p:nvPr/>
        </p:nvSpPr>
        <p:spPr bwMode="auto">
          <a:xfrm>
            <a:off x="17030962" y="26859284"/>
            <a:ext cx="13889854" cy="194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 40.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Espaçamento Simples.</a:t>
            </a:r>
          </a:p>
          <a:p>
            <a:pPr algn="just" defTabSz="655638">
              <a:spcBef>
                <a:spcPts val="0"/>
              </a:spcBef>
            </a:pPr>
            <a:endParaRPr lang="pt-PT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tângulo 46"/>
          <p:cNvSpPr>
            <a:spLocks noChangeArrowheads="1"/>
          </p:cNvSpPr>
          <p:nvPr/>
        </p:nvSpPr>
        <p:spPr bwMode="auto">
          <a:xfrm>
            <a:off x="16973395" y="30157130"/>
            <a:ext cx="139327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20763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64" name="Text Box 3661"/>
          <p:cNvSpPr txBox="1">
            <a:spLocks noChangeArrowheads="1"/>
          </p:cNvSpPr>
          <p:nvPr/>
        </p:nvSpPr>
        <p:spPr bwMode="auto">
          <a:xfrm>
            <a:off x="17030962" y="31467796"/>
            <a:ext cx="13889854" cy="379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 40.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Espaçamento Simples.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opcional.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exemplo: Agradecimento a agências de Fomento como </a:t>
            </a:r>
            <a:r>
              <a:rPr lang="pt-PT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Goiano, CNPq </a:t>
            </a: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 houver), colaboradores do trabalho, empresas, entre outros.</a:t>
            </a:r>
          </a:p>
        </p:txBody>
      </p:sp>
      <p:sp>
        <p:nvSpPr>
          <p:cNvPr id="65" name="Retângulo 46"/>
          <p:cNvSpPr>
            <a:spLocks noChangeArrowheads="1"/>
          </p:cNvSpPr>
          <p:nvPr/>
        </p:nvSpPr>
        <p:spPr bwMode="auto">
          <a:xfrm>
            <a:off x="16973395" y="35931712"/>
            <a:ext cx="139327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20763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66" name="Text Box 3661"/>
          <p:cNvSpPr txBox="1">
            <a:spLocks noChangeArrowheads="1"/>
          </p:cNvSpPr>
          <p:nvPr/>
        </p:nvSpPr>
        <p:spPr bwMode="auto">
          <a:xfrm>
            <a:off x="17030962" y="37228436"/>
            <a:ext cx="13889854" cy="2559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 40.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Espaçamento Simples.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Normas ABNT.</a:t>
            </a:r>
          </a:p>
          <a:p>
            <a:pPr algn="just" defTabSz="655638">
              <a:spcBef>
                <a:spcPts val="0"/>
              </a:spcBef>
            </a:pPr>
            <a:r>
              <a:rPr lang="pt-PT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 4 referências.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192302244"/>
              </p:ext>
            </p:extLst>
          </p:nvPr>
        </p:nvGraphicFramePr>
        <p:xfrm>
          <a:off x="1261363" y="22205744"/>
          <a:ext cx="14004558" cy="8757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1" name="Text Box 3661"/>
          <p:cNvSpPr txBox="1">
            <a:spLocks noChangeArrowheads="1"/>
          </p:cNvSpPr>
          <p:nvPr/>
        </p:nvSpPr>
        <p:spPr bwMode="auto">
          <a:xfrm>
            <a:off x="1033620" y="31480420"/>
            <a:ext cx="14098158" cy="13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just" defTabSz="655638">
              <a:spcBef>
                <a:spcPts val="0"/>
              </a:spcBef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 – Roteiro utilizado para elaboração dos tratamentos experimentais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 (Exemplo)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613025915"/>
              </p:ext>
            </p:extLst>
          </p:nvPr>
        </p:nvGraphicFramePr>
        <p:xfrm>
          <a:off x="17030962" y="17901457"/>
          <a:ext cx="13867445" cy="6257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73" name="Text Box 3661"/>
          <p:cNvSpPr txBox="1">
            <a:spLocks noChangeArrowheads="1"/>
          </p:cNvSpPr>
          <p:nvPr/>
        </p:nvSpPr>
        <p:spPr bwMode="auto">
          <a:xfrm>
            <a:off x="17131506" y="24259145"/>
            <a:ext cx="14098158" cy="71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just" defTabSz="655638">
              <a:spcBef>
                <a:spcPts val="0"/>
              </a:spcBef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2 – Resposta aos tratamentos avaliados. (Exemplo)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3434"/>
          <p:cNvSpPr txBox="1">
            <a:spLocks noChangeArrowheads="1"/>
          </p:cNvSpPr>
          <p:nvPr/>
        </p:nvSpPr>
        <p:spPr bwMode="auto">
          <a:xfrm>
            <a:off x="5832873" y="1261287"/>
            <a:ext cx="18828453" cy="297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pt-BR" sz="11500" b="1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III </a:t>
            </a:r>
            <a:r>
              <a:rPr lang="pt-BR" sz="11500" b="1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SEMANA </a:t>
            </a:r>
            <a:r>
              <a:rPr lang="pt-BR" sz="115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ACADÊMICA</a:t>
            </a:r>
          </a:p>
          <a:p>
            <a:pPr algn="ctr" defTabSz="692150">
              <a:spcBef>
                <a:spcPts val="0"/>
              </a:spcBef>
            </a:pPr>
            <a:r>
              <a:rPr lang="pt-BR" sz="6600" b="1" i="1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22 </a:t>
            </a:r>
            <a:r>
              <a:rPr lang="pt-BR" sz="6600" b="1" i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 </a:t>
            </a:r>
            <a:r>
              <a:rPr lang="pt-BR" sz="6600" b="1" i="1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25 </a:t>
            </a:r>
            <a:r>
              <a:rPr lang="pt-BR" sz="6600" b="1" i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de maio de </a:t>
            </a:r>
            <a:r>
              <a:rPr lang="pt-BR" sz="6600" b="1" i="1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2019</a:t>
            </a:r>
            <a:endParaRPr lang="pt-BR" sz="6600" b="1" i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1080345" y="5256884"/>
            <a:ext cx="30682356" cy="7200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5" descr="Resultado de imagem para fa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988092" y="40612812"/>
            <a:ext cx="11463405" cy="226076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3651" y="38363250"/>
            <a:ext cx="10760837" cy="6354018"/>
          </a:xfrm>
          <a:prstGeom prst="rect">
            <a:avLst/>
          </a:prstGeom>
        </p:spPr>
      </p:pic>
      <p:cxnSp>
        <p:nvCxnSpPr>
          <p:cNvPr id="13" name="Conector reto 12"/>
          <p:cNvCxnSpPr/>
          <p:nvPr/>
        </p:nvCxnSpPr>
        <p:spPr>
          <a:xfrm flipV="1">
            <a:off x="700089" y="40193239"/>
            <a:ext cx="31127672" cy="595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-287734"/>
            <a:ext cx="6023389" cy="6043859"/>
          </a:xfrm>
          <a:prstGeom prst="rect">
            <a:avLst/>
          </a:prstGeom>
        </p:spPr>
      </p:pic>
      <p:pic>
        <p:nvPicPr>
          <p:cNvPr id="82" name="Imagem 8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9840" y="952413"/>
            <a:ext cx="4104456" cy="1735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Imagem 82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5433" y="934941"/>
            <a:ext cx="2527229" cy="1753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image12.png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88068" y="3316354"/>
            <a:ext cx="2088000" cy="1800000"/>
          </a:xfrm>
          <a:prstGeom prst="rect">
            <a:avLst/>
          </a:prstGeom>
          <a:ln/>
        </p:spPr>
      </p:pic>
      <p:pic>
        <p:nvPicPr>
          <p:cNvPr id="85" name="image11.pn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7" t="10600" r="73013" b="62724"/>
          <a:stretch>
            <a:fillRect/>
          </a:stretch>
        </p:blipFill>
        <p:spPr>
          <a:xfrm>
            <a:off x="29451497" y="3431251"/>
            <a:ext cx="1260000" cy="1476000"/>
          </a:xfrm>
          <a:prstGeom prst="rect">
            <a:avLst/>
          </a:prstGeo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286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tahoma, verdana, arial</vt:lpstr>
      <vt:lpstr>Times New Roman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franciolli</dc:creator>
  <cp:lastModifiedBy>Thony Carvalho</cp:lastModifiedBy>
  <cp:revision>206</cp:revision>
  <dcterms:created xsi:type="dcterms:W3CDTF">2011-10-31T15:21:37Z</dcterms:created>
  <dcterms:modified xsi:type="dcterms:W3CDTF">2019-04-19T01:44:11Z</dcterms:modified>
</cp:coreProperties>
</file>