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32399288" cy="43200638"/>
  <p:notesSz cx="6858000" cy="9144000"/>
  <p:defaultTextStyle>
    <a:defPPr>
      <a:defRPr lang="pt-BR"/>
    </a:defPPr>
    <a:lvl1pPr marL="0" algn="l" defTabSz="3628796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1pPr>
    <a:lvl2pPr marL="1814398" algn="l" defTabSz="3628796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2pPr>
    <a:lvl3pPr marL="3628796" algn="l" defTabSz="3628796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3pPr>
    <a:lvl4pPr marL="5443195" algn="l" defTabSz="3628796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4pPr>
    <a:lvl5pPr marL="7257593" algn="l" defTabSz="3628796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5pPr>
    <a:lvl6pPr marL="9071991" algn="l" defTabSz="3628796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6pPr>
    <a:lvl7pPr marL="10886389" algn="l" defTabSz="3628796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7pPr>
    <a:lvl8pPr marL="12700787" algn="l" defTabSz="3628796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8pPr>
    <a:lvl9pPr marL="14515186" algn="l" defTabSz="3628796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>
      <p:cViewPr>
        <p:scale>
          <a:sx n="30" d="100"/>
          <a:sy n="30" d="100"/>
        </p:scale>
        <p:origin x="1602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9947" y="7070108"/>
            <a:ext cx="27539395" cy="15040222"/>
          </a:xfrm>
        </p:spPr>
        <p:txBody>
          <a:bodyPr anchor="b"/>
          <a:lstStyle>
            <a:lvl1pPr algn="ctr">
              <a:defRPr sz="21259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9911" y="22690338"/>
            <a:ext cx="24299466" cy="10430151"/>
          </a:xfrm>
        </p:spPr>
        <p:txBody>
          <a:bodyPr/>
          <a:lstStyle>
            <a:lvl1pPr marL="0" indent="0" algn="ctr">
              <a:buNone/>
              <a:defRPr sz="8504"/>
            </a:lvl1pPr>
            <a:lvl2pPr marL="1619951" indent="0" algn="ctr">
              <a:buNone/>
              <a:defRPr sz="7086"/>
            </a:lvl2pPr>
            <a:lvl3pPr marL="3239902" indent="0" algn="ctr">
              <a:buNone/>
              <a:defRPr sz="6378"/>
            </a:lvl3pPr>
            <a:lvl4pPr marL="4859853" indent="0" algn="ctr">
              <a:buNone/>
              <a:defRPr sz="5669"/>
            </a:lvl4pPr>
            <a:lvl5pPr marL="6479804" indent="0" algn="ctr">
              <a:buNone/>
              <a:defRPr sz="5669"/>
            </a:lvl5pPr>
            <a:lvl6pPr marL="8099755" indent="0" algn="ctr">
              <a:buNone/>
              <a:defRPr sz="5669"/>
            </a:lvl6pPr>
            <a:lvl7pPr marL="9719706" indent="0" algn="ctr">
              <a:buNone/>
              <a:defRPr sz="5669"/>
            </a:lvl7pPr>
            <a:lvl8pPr marL="11339657" indent="0" algn="ctr">
              <a:buNone/>
              <a:defRPr sz="5669"/>
            </a:lvl8pPr>
            <a:lvl9pPr marL="12959608" indent="0" algn="ctr">
              <a:buNone/>
              <a:defRPr sz="5669"/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C57B7-04B8-4937-A0E3-2CD50902FC81}" type="datetimeFigureOut">
              <a:rPr lang="pt-BR" smtClean="0"/>
              <a:t>12/08/2019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BF854-B221-4D2E-9DF5-D45EF288B54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66185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C57B7-04B8-4937-A0E3-2CD50902FC81}" type="datetimeFigureOut">
              <a:rPr lang="pt-BR" smtClean="0"/>
              <a:t>12/08/2019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BF854-B221-4D2E-9DF5-D45EF288B54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5301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5742" y="2300034"/>
            <a:ext cx="6986096" cy="36610544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453" y="2300034"/>
            <a:ext cx="20553298" cy="36610544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C57B7-04B8-4937-A0E3-2CD50902FC81}" type="datetimeFigureOut">
              <a:rPr lang="pt-BR" smtClean="0"/>
              <a:t>12/08/2019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BF854-B221-4D2E-9DF5-D45EF288B54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9084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C57B7-04B8-4937-A0E3-2CD50902FC81}" type="datetimeFigureOut">
              <a:rPr lang="pt-BR" smtClean="0"/>
              <a:t>12/08/2019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BF854-B221-4D2E-9DF5-D45EF288B54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3248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578" y="10770172"/>
            <a:ext cx="27944386" cy="17970262"/>
          </a:xfrm>
        </p:spPr>
        <p:txBody>
          <a:bodyPr anchor="b"/>
          <a:lstStyle>
            <a:lvl1pPr>
              <a:defRPr sz="21259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578" y="28910440"/>
            <a:ext cx="27944386" cy="9450136"/>
          </a:xfrm>
        </p:spPr>
        <p:txBody>
          <a:bodyPr/>
          <a:lstStyle>
            <a:lvl1pPr marL="0" indent="0">
              <a:buNone/>
              <a:defRPr sz="8504">
                <a:solidFill>
                  <a:schemeClr val="tx1"/>
                </a:solidFill>
              </a:defRPr>
            </a:lvl1pPr>
            <a:lvl2pPr marL="1619951" indent="0">
              <a:buNone/>
              <a:defRPr sz="7086">
                <a:solidFill>
                  <a:schemeClr val="tx1">
                    <a:tint val="75000"/>
                  </a:schemeClr>
                </a:solidFill>
              </a:defRPr>
            </a:lvl2pPr>
            <a:lvl3pPr marL="3239902" indent="0">
              <a:buNone/>
              <a:defRPr sz="6378">
                <a:solidFill>
                  <a:schemeClr val="tx1">
                    <a:tint val="75000"/>
                  </a:schemeClr>
                </a:solidFill>
              </a:defRPr>
            </a:lvl3pPr>
            <a:lvl4pPr marL="4859853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4pPr>
            <a:lvl5pPr marL="6479804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5pPr>
            <a:lvl6pPr marL="8099755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6pPr>
            <a:lvl7pPr marL="971970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7pPr>
            <a:lvl8pPr marL="11339657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8pPr>
            <a:lvl9pPr marL="12959608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C57B7-04B8-4937-A0E3-2CD50902FC81}" type="datetimeFigureOut">
              <a:rPr lang="pt-BR" smtClean="0"/>
              <a:t>12/08/2019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BF854-B221-4D2E-9DF5-D45EF288B54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9903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451" y="11500170"/>
            <a:ext cx="13769697" cy="2741040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40" y="11500170"/>
            <a:ext cx="13769697" cy="2741040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C57B7-04B8-4937-A0E3-2CD50902FC81}" type="datetimeFigureOut">
              <a:rPr lang="pt-BR" smtClean="0"/>
              <a:t>12/08/2019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BF854-B221-4D2E-9DF5-D45EF288B54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0304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300044"/>
            <a:ext cx="27944386" cy="8350126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675" y="10590160"/>
            <a:ext cx="13706415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675" y="15780233"/>
            <a:ext cx="13706415" cy="23210346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142" y="10590160"/>
            <a:ext cx="13773917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142" y="15780233"/>
            <a:ext cx="13773917" cy="23210346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C57B7-04B8-4937-A0E3-2CD50902FC81}" type="datetimeFigureOut">
              <a:rPr lang="pt-BR" smtClean="0"/>
              <a:t>12/08/2019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BF854-B221-4D2E-9DF5-D45EF288B54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07897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C57B7-04B8-4937-A0E3-2CD50902FC81}" type="datetimeFigureOut">
              <a:rPr lang="pt-BR" smtClean="0"/>
              <a:t>12/08/2019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BF854-B221-4D2E-9DF5-D45EF288B54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5974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C57B7-04B8-4937-A0E3-2CD50902FC81}" type="datetimeFigureOut">
              <a:rPr lang="pt-BR" smtClean="0"/>
              <a:t>12/08/2019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BF854-B221-4D2E-9DF5-D45EF288B54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1150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3917" y="6220102"/>
            <a:ext cx="16402140" cy="30700453"/>
          </a:xfrm>
        </p:spPr>
        <p:txBody>
          <a:bodyPr/>
          <a:lstStyle>
            <a:lvl1pPr>
              <a:defRPr sz="11338"/>
            </a:lvl1pPr>
            <a:lvl2pPr>
              <a:defRPr sz="9921"/>
            </a:lvl2pPr>
            <a:lvl3pPr>
              <a:defRPr sz="8504"/>
            </a:lvl3pPr>
            <a:lvl4pPr>
              <a:defRPr sz="7086"/>
            </a:lvl4pPr>
            <a:lvl5pPr>
              <a:defRPr sz="7086"/>
            </a:lvl5pPr>
            <a:lvl6pPr>
              <a:defRPr sz="7086"/>
            </a:lvl6pPr>
            <a:lvl7pPr>
              <a:defRPr sz="7086"/>
            </a:lvl7pPr>
            <a:lvl8pPr>
              <a:defRPr sz="7086"/>
            </a:lvl8pPr>
            <a:lvl9pPr>
              <a:defRPr sz="7086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C57B7-04B8-4937-A0E3-2CD50902FC81}" type="datetimeFigureOut">
              <a:rPr lang="pt-BR" smtClean="0"/>
              <a:t>12/08/2019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BF854-B221-4D2E-9DF5-D45EF288B54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91882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3917" y="6220102"/>
            <a:ext cx="16402140" cy="30700453"/>
          </a:xfrm>
        </p:spPr>
        <p:txBody>
          <a:bodyPr anchor="t"/>
          <a:lstStyle>
            <a:lvl1pPr marL="0" indent="0">
              <a:buNone/>
              <a:defRPr sz="11338"/>
            </a:lvl1pPr>
            <a:lvl2pPr marL="1619951" indent="0">
              <a:buNone/>
              <a:defRPr sz="9921"/>
            </a:lvl2pPr>
            <a:lvl3pPr marL="3239902" indent="0">
              <a:buNone/>
              <a:defRPr sz="8504"/>
            </a:lvl3pPr>
            <a:lvl4pPr marL="4859853" indent="0">
              <a:buNone/>
              <a:defRPr sz="7086"/>
            </a:lvl4pPr>
            <a:lvl5pPr marL="6479804" indent="0">
              <a:buNone/>
              <a:defRPr sz="7086"/>
            </a:lvl5pPr>
            <a:lvl6pPr marL="8099755" indent="0">
              <a:buNone/>
              <a:defRPr sz="7086"/>
            </a:lvl6pPr>
            <a:lvl7pPr marL="9719706" indent="0">
              <a:buNone/>
              <a:defRPr sz="7086"/>
            </a:lvl7pPr>
            <a:lvl8pPr marL="11339657" indent="0">
              <a:buNone/>
              <a:defRPr sz="7086"/>
            </a:lvl8pPr>
            <a:lvl9pPr marL="12959608" indent="0">
              <a:buNone/>
              <a:defRPr sz="7086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C57B7-04B8-4937-A0E3-2CD50902FC81}" type="datetimeFigureOut">
              <a:rPr lang="pt-BR" smtClean="0"/>
              <a:t>12/08/2019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BF854-B221-4D2E-9DF5-D45EF288B54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7464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7451" y="2300044"/>
            <a:ext cx="27944386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7451" y="11500170"/>
            <a:ext cx="27944386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C57B7-04B8-4937-A0E3-2CD50902FC81}" type="datetimeFigureOut">
              <a:rPr lang="pt-BR" smtClean="0"/>
              <a:t>12/08/2019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1BF854-B221-4D2E-9DF5-D45EF288B54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93724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239902" rtl="0" eaLnBrk="1" latinLnBrk="0" hangingPunct="1">
        <a:lnSpc>
          <a:spcPct val="90000"/>
        </a:lnSpc>
        <a:spcBef>
          <a:spcPct val="0"/>
        </a:spcBef>
        <a:buNone/>
        <a:defRPr sz="155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09976" indent="-809976" algn="l" defTabSz="3239902" rtl="0" eaLnBrk="1" latinLnBrk="0" hangingPunct="1">
        <a:lnSpc>
          <a:spcPct val="90000"/>
        </a:lnSpc>
        <a:spcBef>
          <a:spcPts val="3543"/>
        </a:spcBef>
        <a:buFont typeface="Arial" panose="020B0604020202020204" pitchFamily="34" charset="0"/>
        <a:buChar char="•"/>
        <a:defRPr sz="9921" kern="1200">
          <a:solidFill>
            <a:schemeClr val="tx1"/>
          </a:solidFill>
          <a:latin typeface="+mn-lt"/>
          <a:ea typeface="+mn-ea"/>
          <a:cs typeface="+mn-cs"/>
        </a:defRPr>
      </a:lvl1pPr>
      <a:lvl2pPr marL="2429927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2pPr>
      <a:lvl3pPr marL="4049878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7086" kern="1200">
          <a:solidFill>
            <a:schemeClr val="tx1"/>
          </a:solidFill>
          <a:latin typeface="+mn-lt"/>
          <a:ea typeface="+mn-ea"/>
          <a:cs typeface="+mn-cs"/>
        </a:defRPr>
      </a:lvl3pPr>
      <a:lvl4pPr marL="5669829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7289780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909731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10529682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2149633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3769584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1pPr>
      <a:lvl2pPr marL="1619951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2pPr>
      <a:lvl3pPr marL="3239902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3pPr>
      <a:lvl4pPr marL="4859853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6479804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099755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9719706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1339657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2959608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 txBox="1"/>
          <p:nvPr/>
        </p:nvSpPr>
        <p:spPr>
          <a:xfrm>
            <a:off x="5781369" y="6788920"/>
            <a:ext cx="5509606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290"/>
            <a:r>
              <a:rPr lang="pt-BR" sz="3600" b="1" spc="21" dirty="0" smtClean="0">
                <a:latin typeface="Arial"/>
                <a:cs typeface="Arial"/>
              </a:rPr>
              <a:t>INTRODUÇÃO (Arial, 36)</a:t>
            </a:r>
            <a:endParaRPr sz="3546" dirty="0">
              <a:latin typeface="Arial"/>
              <a:cs typeface="Arial"/>
            </a:endParaRPr>
          </a:p>
        </p:txBody>
      </p:sp>
      <p:sp>
        <p:nvSpPr>
          <p:cNvPr id="5" name="object 3"/>
          <p:cNvSpPr txBox="1"/>
          <p:nvPr/>
        </p:nvSpPr>
        <p:spPr>
          <a:xfrm>
            <a:off x="860627" y="7831009"/>
            <a:ext cx="15157065" cy="55399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290" marR="10916" indent="914207">
              <a:lnSpc>
                <a:spcPts val="3567"/>
              </a:lnSpc>
            </a:pPr>
            <a:r>
              <a:rPr lang="pt-BR" sz="3100" spc="32" dirty="0" smtClean="0">
                <a:latin typeface="Arial"/>
                <a:cs typeface="Arial"/>
              </a:rPr>
              <a:t>(Arial, 31) 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</a:t>
            </a:r>
          </a:p>
          <a:p>
            <a:pPr marL="27290" marR="10916" indent="914207" algn="just">
              <a:lnSpc>
                <a:spcPts val="3567"/>
              </a:lnSpc>
            </a:pPr>
            <a:r>
              <a:rPr lang="pt-BR" sz="3100" spc="32" dirty="0" smtClean="0">
                <a:latin typeface="Arial"/>
                <a:cs typeface="Arial"/>
              </a:rPr>
              <a:t>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</a:t>
            </a:r>
            <a:endParaRPr lang="pt-BR" sz="3100" dirty="0" smtClean="0">
              <a:latin typeface="Arial"/>
              <a:cs typeface="Arial"/>
            </a:endParaRPr>
          </a:p>
          <a:p>
            <a:pPr marL="27290" marR="10916" indent="914207" algn="just">
              <a:lnSpc>
                <a:spcPts val="3567"/>
              </a:lnSpc>
            </a:pPr>
            <a:endParaRPr sz="3100" dirty="0">
              <a:latin typeface="Arial"/>
              <a:cs typeface="Arial"/>
            </a:endParaRPr>
          </a:p>
        </p:txBody>
      </p:sp>
      <p:sp>
        <p:nvSpPr>
          <p:cNvPr id="6" name="object 4"/>
          <p:cNvSpPr txBox="1"/>
          <p:nvPr/>
        </p:nvSpPr>
        <p:spPr>
          <a:xfrm>
            <a:off x="6561832" y="24230919"/>
            <a:ext cx="6201734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290"/>
            <a:r>
              <a:rPr lang="pt-BR" sz="3600" b="1" spc="21" dirty="0">
                <a:latin typeface="Arial"/>
                <a:cs typeface="Arial"/>
              </a:rPr>
              <a:t>METODOLOGIA (Arial, 36)</a:t>
            </a:r>
            <a:endParaRPr lang="pt-BR" sz="3546" dirty="0">
              <a:latin typeface="Arial"/>
              <a:cs typeface="Arial"/>
            </a:endParaRPr>
          </a:p>
          <a:p>
            <a:pPr marL="27290"/>
            <a:endParaRPr sz="3600" dirty="0">
              <a:latin typeface="Arial"/>
              <a:cs typeface="Arial"/>
            </a:endParaRPr>
          </a:p>
        </p:txBody>
      </p:sp>
      <p:sp>
        <p:nvSpPr>
          <p:cNvPr id="7" name="object 5"/>
          <p:cNvSpPr txBox="1"/>
          <p:nvPr/>
        </p:nvSpPr>
        <p:spPr>
          <a:xfrm>
            <a:off x="860140" y="25823249"/>
            <a:ext cx="15157065" cy="55399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290" marR="10916" indent="914207">
              <a:lnSpc>
                <a:spcPts val="3567"/>
              </a:lnSpc>
            </a:pPr>
            <a:r>
              <a:rPr lang="pt-BR" sz="3100" spc="32" dirty="0">
                <a:latin typeface="Arial"/>
                <a:cs typeface="Arial"/>
              </a:rPr>
              <a:t>(Arial, 31) 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</a:t>
            </a:r>
            <a:endParaRPr lang="pt-BR" sz="3100" spc="32" dirty="0" smtClean="0">
              <a:latin typeface="Arial"/>
              <a:cs typeface="Arial"/>
            </a:endParaRPr>
          </a:p>
          <a:p>
            <a:pPr marL="27290" marR="10916" indent="914207" algn="just">
              <a:lnSpc>
                <a:spcPts val="3567"/>
              </a:lnSpc>
            </a:pPr>
            <a:r>
              <a:rPr lang="pt-BR" sz="3100" spc="32" dirty="0" smtClean="0">
                <a:latin typeface="Arial"/>
                <a:cs typeface="Arial"/>
              </a:rPr>
              <a:t>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</a:t>
            </a:r>
            <a:endParaRPr lang="pt-BR" sz="3100" dirty="0" smtClean="0">
              <a:latin typeface="Arial"/>
              <a:cs typeface="Arial"/>
            </a:endParaRPr>
          </a:p>
          <a:p>
            <a:pPr marL="27290" marR="10916" indent="914207" algn="just">
              <a:lnSpc>
                <a:spcPts val="3567"/>
              </a:lnSpc>
            </a:pPr>
            <a:endParaRPr sz="3100" dirty="0">
              <a:latin typeface="Arial"/>
              <a:cs typeface="Arial"/>
            </a:endParaRPr>
          </a:p>
        </p:txBody>
      </p:sp>
      <p:sp>
        <p:nvSpPr>
          <p:cNvPr id="8" name="object 6"/>
          <p:cNvSpPr txBox="1"/>
          <p:nvPr/>
        </p:nvSpPr>
        <p:spPr>
          <a:xfrm>
            <a:off x="6561832" y="32312454"/>
            <a:ext cx="6227660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290"/>
            <a:r>
              <a:rPr sz="3600" b="1" spc="21" dirty="0" smtClean="0">
                <a:latin typeface="Arial"/>
                <a:cs typeface="Arial"/>
              </a:rPr>
              <a:t>RESU</a:t>
            </a:r>
            <a:r>
              <a:rPr sz="3600" b="1" spc="-245" dirty="0" smtClean="0">
                <a:latin typeface="Arial"/>
                <a:cs typeface="Arial"/>
              </a:rPr>
              <a:t>L</a:t>
            </a:r>
            <a:r>
              <a:rPr lang="pt-BR" sz="3600" b="1" spc="-245" dirty="0" smtClean="0">
                <a:latin typeface="Arial"/>
                <a:cs typeface="Arial"/>
              </a:rPr>
              <a:t>TADOS </a:t>
            </a:r>
            <a:r>
              <a:rPr lang="pt-BR" sz="3600" b="1" spc="21" dirty="0">
                <a:latin typeface="Arial"/>
                <a:cs typeface="Arial"/>
              </a:rPr>
              <a:t>(Arial, 36)</a:t>
            </a:r>
            <a:endParaRPr lang="pt-BR" sz="3546" dirty="0">
              <a:latin typeface="Arial"/>
              <a:cs typeface="Arial"/>
            </a:endParaRPr>
          </a:p>
          <a:p>
            <a:pPr marL="27290"/>
            <a:endParaRPr sz="3600" dirty="0">
              <a:latin typeface="Arial"/>
              <a:cs typeface="Arial"/>
            </a:endParaRPr>
          </a:p>
        </p:txBody>
      </p:sp>
      <p:sp>
        <p:nvSpPr>
          <p:cNvPr id="9" name="object 7"/>
          <p:cNvSpPr txBox="1"/>
          <p:nvPr/>
        </p:nvSpPr>
        <p:spPr>
          <a:xfrm>
            <a:off x="859594" y="33144391"/>
            <a:ext cx="15157065" cy="92332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290" marR="10916" indent="914207">
              <a:lnSpc>
                <a:spcPts val="3567"/>
              </a:lnSpc>
            </a:pPr>
            <a:r>
              <a:rPr lang="pt-BR" sz="3100" spc="32" dirty="0">
                <a:latin typeface="Arial"/>
                <a:cs typeface="Arial"/>
              </a:rPr>
              <a:t>(Arial, 31) 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</a:t>
            </a:r>
            <a:endParaRPr lang="pt-BR" sz="3100" dirty="0" smtClean="0">
              <a:latin typeface="Arial"/>
              <a:cs typeface="Arial"/>
            </a:endParaRPr>
          </a:p>
          <a:p>
            <a:pPr marL="27290" marR="10916" indent="914207" algn="just">
              <a:lnSpc>
                <a:spcPts val="3567"/>
              </a:lnSpc>
            </a:pPr>
            <a:r>
              <a:rPr lang="pt-BR" sz="3100" spc="32" dirty="0" smtClean="0">
                <a:latin typeface="Arial"/>
                <a:cs typeface="Arial"/>
              </a:rPr>
              <a:t>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</a:t>
            </a:r>
            <a:endParaRPr lang="pt-BR" sz="3100" dirty="0">
              <a:latin typeface="Arial"/>
              <a:cs typeface="Arial"/>
            </a:endParaRPr>
          </a:p>
        </p:txBody>
      </p:sp>
      <p:sp>
        <p:nvSpPr>
          <p:cNvPr id="11" name="object 9"/>
          <p:cNvSpPr txBox="1"/>
          <p:nvPr/>
        </p:nvSpPr>
        <p:spPr>
          <a:xfrm>
            <a:off x="22042070" y="31236347"/>
            <a:ext cx="5791259" cy="11079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290"/>
            <a:r>
              <a:rPr lang="pt-BR" sz="3600" b="1" spc="21" dirty="0">
                <a:latin typeface="Arial"/>
                <a:cs typeface="Arial"/>
              </a:rPr>
              <a:t>CONCLUSÕES (Arial, 36)</a:t>
            </a:r>
            <a:endParaRPr lang="pt-BR" sz="3546" dirty="0">
              <a:latin typeface="Arial"/>
              <a:cs typeface="Arial"/>
            </a:endParaRPr>
          </a:p>
          <a:p>
            <a:pPr marL="27290"/>
            <a:endParaRPr sz="3600" dirty="0">
              <a:latin typeface="Arial"/>
              <a:cs typeface="Arial"/>
            </a:endParaRPr>
          </a:p>
        </p:txBody>
      </p:sp>
      <p:sp>
        <p:nvSpPr>
          <p:cNvPr id="12" name="object 10"/>
          <p:cNvSpPr txBox="1"/>
          <p:nvPr/>
        </p:nvSpPr>
        <p:spPr>
          <a:xfrm>
            <a:off x="16551663" y="32224535"/>
            <a:ext cx="15086108" cy="55399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290" marR="10916" indent="914207">
              <a:lnSpc>
                <a:spcPts val="3567"/>
              </a:lnSpc>
            </a:pPr>
            <a:r>
              <a:rPr lang="pt-BR" sz="3100" spc="32" dirty="0">
                <a:latin typeface="Arial"/>
                <a:cs typeface="Arial"/>
              </a:rPr>
              <a:t>(Arial, 31) 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</a:t>
            </a:r>
            <a:endParaRPr lang="pt-BR" sz="3100" spc="32" dirty="0" smtClean="0">
              <a:latin typeface="Arial"/>
              <a:cs typeface="Arial"/>
            </a:endParaRPr>
          </a:p>
          <a:p>
            <a:pPr marL="27290" marR="10916" indent="914207" algn="just">
              <a:lnSpc>
                <a:spcPts val="3567"/>
              </a:lnSpc>
            </a:pPr>
            <a:r>
              <a:rPr lang="pt-BR" sz="3100" spc="32" dirty="0" smtClean="0">
                <a:latin typeface="Arial"/>
                <a:cs typeface="Arial"/>
              </a:rPr>
              <a:t>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</a:t>
            </a:r>
            <a:endParaRPr lang="pt-BR" sz="3100" dirty="0" smtClean="0">
              <a:latin typeface="Arial"/>
              <a:cs typeface="Arial"/>
            </a:endParaRPr>
          </a:p>
          <a:p>
            <a:pPr marL="27290" marR="10916" indent="914207" algn="just">
              <a:lnSpc>
                <a:spcPts val="3567"/>
              </a:lnSpc>
            </a:pPr>
            <a:endParaRPr lang="pt-BR" sz="3100" dirty="0">
              <a:latin typeface="Arial"/>
              <a:cs typeface="Arial"/>
            </a:endParaRPr>
          </a:p>
        </p:txBody>
      </p:sp>
      <p:sp>
        <p:nvSpPr>
          <p:cNvPr id="15" name="object 13"/>
          <p:cNvSpPr/>
          <p:nvPr/>
        </p:nvSpPr>
        <p:spPr>
          <a:xfrm>
            <a:off x="28480385" y="1418286"/>
            <a:ext cx="3032526" cy="338977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312"/>
          </a:p>
        </p:txBody>
      </p:sp>
      <p:sp>
        <p:nvSpPr>
          <p:cNvPr id="17" name="object 15"/>
          <p:cNvSpPr txBox="1"/>
          <p:nvPr/>
        </p:nvSpPr>
        <p:spPr>
          <a:xfrm>
            <a:off x="22141330" y="38383369"/>
            <a:ext cx="3906774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290"/>
            <a:r>
              <a:rPr lang="pt-BR" sz="2400" b="1" spc="11" dirty="0" smtClean="0">
                <a:latin typeface="Arial"/>
                <a:cs typeface="Arial"/>
              </a:rPr>
              <a:t>REFERÊNCIAS (Arial, 24)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18" name="object 16"/>
          <p:cNvSpPr txBox="1"/>
          <p:nvPr/>
        </p:nvSpPr>
        <p:spPr>
          <a:xfrm>
            <a:off x="16552604" y="39209118"/>
            <a:ext cx="15167979" cy="34624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290" marR="10916">
              <a:lnSpc>
                <a:spcPts val="2686"/>
              </a:lnSpc>
            </a:pPr>
            <a:r>
              <a:rPr lang="pt-BR" sz="2400" dirty="0" smtClean="0">
                <a:latin typeface="Arial"/>
                <a:cs typeface="Arial"/>
              </a:rPr>
              <a:t>(Arial, 24) 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</a:t>
            </a:r>
          </a:p>
          <a:p>
            <a:pPr marL="27290" marR="10916" algn="just">
              <a:lnSpc>
                <a:spcPts val="2686"/>
              </a:lnSpc>
            </a:pPr>
            <a:r>
              <a:rPr lang="pt-BR" sz="2400" dirty="0" smtClean="0">
                <a:latin typeface="Arial"/>
                <a:cs typeface="Arial"/>
              </a:rPr>
              <a:t>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</a:t>
            </a:r>
          </a:p>
          <a:p>
            <a:pPr marL="27290" marR="10916" algn="just">
              <a:lnSpc>
                <a:spcPts val="2686"/>
              </a:lnSpc>
            </a:pPr>
            <a:endParaRPr lang="pt-BR" sz="2400" dirty="0">
              <a:latin typeface="Arial"/>
              <a:cs typeface="Arial"/>
            </a:endParaRPr>
          </a:p>
        </p:txBody>
      </p:sp>
      <p:sp>
        <p:nvSpPr>
          <p:cNvPr id="19" name="object 17"/>
          <p:cNvSpPr txBox="1"/>
          <p:nvPr/>
        </p:nvSpPr>
        <p:spPr>
          <a:xfrm>
            <a:off x="16896473" y="19042264"/>
            <a:ext cx="10291194" cy="861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290"/>
            <a:r>
              <a:rPr sz="2800" spc="-97" dirty="0">
                <a:latin typeface="Arial"/>
                <a:cs typeface="Arial"/>
              </a:rPr>
              <a:t>Figur</a:t>
            </a:r>
            <a:r>
              <a:rPr sz="2800" spc="-21" dirty="0">
                <a:latin typeface="Arial"/>
                <a:cs typeface="Arial"/>
              </a:rPr>
              <a:t>e</a:t>
            </a:r>
            <a:r>
              <a:rPr sz="2800" spc="-344" dirty="0">
                <a:latin typeface="Arial"/>
                <a:cs typeface="Arial"/>
              </a:rPr>
              <a:t> </a:t>
            </a:r>
            <a:r>
              <a:rPr lang="pt-BR" sz="2800" spc="-344" dirty="0" smtClean="0">
                <a:latin typeface="Arial"/>
                <a:cs typeface="Arial"/>
              </a:rPr>
              <a:t>2</a:t>
            </a:r>
            <a:r>
              <a:rPr sz="2800" spc="-11" dirty="0" smtClean="0">
                <a:latin typeface="Arial"/>
                <a:cs typeface="Arial"/>
              </a:rPr>
              <a:t>.</a:t>
            </a:r>
            <a:r>
              <a:rPr lang="pt-BR" sz="2800" spc="-11" dirty="0" smtClean="0">
                <a:latin typeface="Arial"/>
                <a:cs typeface="Arial"/>
              </a:rPr>
              <a:t> </a:t>
            </a:r>
            <a:r>
              <a:rPr lang="pt-BR" sz="2800" dirty="0" smtClean="0">
                <a:latin typeface="Arial"/>
                <a:cs typeface="Arial"/>
              </a:rPr>
              <a:t>Legenda.</a:t>
            </a:r>
            <a:r>
              <a:rPr sz="2800" spc="-505" dirty="0" smtClean="0">
                <a:latin typeface="Arial"/>
                <a:cs typeface="Arial"/>
              </a:rPr>
              <a:t> </a:t>
            </a:r>
            <a:r>
              <a:rPr lang="pt-BR" sz="2800" dirty="0">
                <a:latin typeface="Arial"/>
                <a:cs typeface="Arial"/>
              </a:rPr>
              <a:t>(Arial, 28)</a:t>
            </a:r>
          </a:p>
          <a:p>
            <a:pPr marL="27290"/>
            <a:endParaRPr sz="2800" dirty="0">
              <a:latin typeface="Arial"/>
              <a:cs typeface="Arial"/>
            </a:endParaRPr>
          </a:p>
        </p:txBody>
      </p:sp>
      <p:sp>
        <p:nvSpPr>
          <p:cNvPr id="20" name="object 18"/>
          <p:cNvSpPr txBox="1"/>
          <p:nvPr/>
        </p:nvSpPr>
        <p:spPr>
          <a:xfrm>
            <a:off x="3059520" y="22190212"/>
            <a:ext cx="6005243" cy="4297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290"/>
            <a:r>
              <a:rPr sz="2800" dirty="0">
                <a:latin typeface="Arial"/>
                <a:cs typeface="Arial"/>
              </a:rPr>
              <a:t>Figure</a:t>
            </a:r>
            <a:r>
              <a:rPr sz="2800" spc="-312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1.</a:t>
            </a:r>
            <a:r>
              <a:rPr sz="2800" spc="-312" dirty="0">
                <a:latin typeface="Arial"/>
                <a:cs typeface="Arial"/>
              </a:rPr>
              <a:t> </a:t>
            </a:r>
            <a:r>
              <a:rPr lang="pt-BR" sz="2800" dirty="0" smtClean="0">
                <a:latin typeface="Arial"/>
                <a:cs typeface="Arial"/>
              </a:rPr>
              <a:t>Legenda</a:t>
            </a:r>
            <a:r>
              <a:rPr sz="2800" dirty="0" smtClean="0">
                <a:latin typeface="Arial"/>
                <a:cs typeface="Arial"/>
              </a:rPr>
              <a:t>.</a:t>
            </a:r>
            <a:r>
              <a:rPr lang="pt-BR" sz="2800" dirty="0" smtClean="0">
                <a:latin typeface="Arial"/>
                <a:cs typeface="Arial"/>
              </a:rPr>
              <a:t> (Arial, 28)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74" name="object 72"/>
          <p:cNvSpPr txBox="1"/>
          <p:nvPr/>
        </p:nvSpPr>
        <p:spPr>
          <a:xfrm>
            <a:off x="3059520" y="4356118"/>
            <a:ext cx="26197380" cy="28854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32864" marR="10916" indent="-3100117" algn="ctr">
              <a:lnSpc>
                <a:spcPts val="4470"/>
              </a:lnSpc>
            </a:pPr>
            <a:r>
              <a:rPr lang="pt-BR" sz="4000" b="1" dirty="0" smtClean="0">
                <a:latin typeface="Arial"/>
                <a:cs typeface="Arial"/>
              </a:rPr>
              <a:t>TÍTULO (sugestão da fonte: Arial, tamanho 40)</a:t>
            </a:r>
          </a:p>
          <a:p>
            <a:pPr marL="3132864" marR="10916" indent="-3100117" algn="ctr">
              <a:lnSpc>
                <a:spcPts val="4470"/>
              </a:lnSpc>
            </a:pPr>
            <a:endParaRPr lang="pt-BR" sz="4000" b="1" spc="32" dirty="0">
              <a:latin typeface="Arial"/>
              <a:cs typeface="Arial"/>
            </a:endParaRPr>
          </a:p>
          <a:p>
            <a:pPr marL="3132864" marR="10916" indent="-3100117" algn="ctr">
              <a:lnSpc>
                <a:spcPts val="4470"/>
              </a:lnSpc>
            </a:pPr>
            <a:r>
              <a:rPr lang="pt-BR" sz="3100" spc="32" dirty="0" smtClean="0">
                <a:latin typeface="Arial"/>
                <a:cs typeface="Arial"/>
              </a:rPr>
              <a:t>Autores (Arial, 31)</a:t>
            </a:r>
            <a:endParaRPr lang="pt-BR" sz="3100" dirty="0">
              <a:latin typeface="Arial"/>
              <a:cs typeface="Arial"/>
            </a:endParaRPr>
          </a:p>
          <a:p>
            <a:pPr marL="3132864" marR="10916" indent="-3100117" algn="ctr">
              <a:lnSpc>
                <a:spcPts val="4470"/>
              </a:lnSpc>
            </a:pPr>
            <a:endParaRPr lang="pt-BR" sz="3116" i="1" dirty="0">
              <a:latin typeface="Arial"/>
              <a:cs typeface="Arial"/>
            </a:endParaRPr>
          </a:p>
          <a:p>
            <a:pPr marL="3132864" marR="10916" indent="-3100117" algn="ctr">
              <a:lnSpc>
                <a:spcPts val="4470"/>
              </a:lnSpc>
            </a:pPr>
            <a:r>
              <a:rPr lang="pt-BR" sz="2700" i="1" dirty="0" smtClean="0">
                <a:latin typeface="Arial"/>
                <a:cs typeface="Arial"/>
              </a:rPr>
              <a:t>Instituições  (Arial, 27)</a:t>
            </a:r>
            <a:endParaRPr sz="2700" dirty="0">
              <a:latin typeface="Arial"/>
              <a:cs typeface="Arial"/>
            </a:endParaRPr>
          </a:p>
        </p:txBody>
      </p:sp>
      <p:sp>
        <p:nvSpPr>
          <p:cNvPr id="77" name="Retângulo 76"/>
          <p:cNvSpPr/>
          <p:nvPr/>
        </p:nvSpPr>
        <p:spPr>
          <a:xfrm>
            <a:off x="2998900" y="13467860"/>
            <a:ext cx="10268164" cy="84360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8" name="Retângulo 77"/>
          <p:cNvSpPr/>
          <p:nvPr/>
        </p:nvSpPr>
        <p:spPr>
          <a:xfrm>
            <a:off x="16940093" y="9236642"/>
            <a:ext cx="14697678" cy="95823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9" name="Retângulo 78"/>
          <p:cNvSpPr/>
          <p:nvPr/>
        </p:nvSpPr>
        <p:spPr>
          <a:xfrm>
            <a:off x="16940093" y="20116800"/>
            <a:ext cx="14697678" cy="96749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2" name="object 17"/>
          <p:cNvSpPr txBox="1"/>
          <p:nvPr/>
        </p:nvSpPr>
        <p:spPr>
          <a:xfrm>
            <a:off x="16896473" y="30079245"/>
            <a:ext cx="10291194" cy="861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290"/>
            <a:r>
              <a:rPr sz="2800" spc="-97" dirty="0">
                <a:latin typeface="Arial"/>
                <a:cs typeface="Arial"/>
              </a:rPr>
              <a:t>Figur</a:t>
            </a:r>
            <a:r>
              <a:rPr sz="2800" spc="-21" dirty="0">
                <a:latin typeface="Arial"/>
                <a:cs typeface="Arial"/>
              </a:rPr>
              <a:t>e</a:t>
            </a:r>
            <a:r>
              <a:rPr sz="2800" spc="-344" dirty="0">
                <a:latin typeface="Arial"/>
                <a:cs typeface="Arial"/>
              </a:rPr>
              <a:t> </a:t>
            </a:r>
            <a:r>
              <a:rPr lang="pt-BR" sz="2800" spc="-344" dirty="0" smtClean="0">
                <a:latin typeface="Arial"/>
                <a:cs typeface="Arial"/>
              </a:rPr>
              <a:t>3</a:t>
            </a:r>
            <a:r>
              <a:rPr sz="2800" spc="-11" dirty="0" smtClean="0">
                <a:latin typeface="Arial"/>
                <a:cs typeface="Arial"/>
              </a:rPr>
              <a:t>.</a:t>
            </a:r>
            <a:r>
              <a:rPr lang="pt-BR" sz="2800" spc="-11" dirty="0" smtClean="0">
                <a:latin typeface="Arial"/>
                <a:cs typeface="Arial"/>
              </a:rPr>
              <a:t> </a:t>
            </a:r>
            <a:r>
              <a:rPr lang="pt-BR" sz="2800" dirty="0" smtClean="0">
                <a:latin typeface="Arial"/>
                <a:cs typeface="Arial"/>
              </a:rPr>
              <a:t>Legenda</a:t>
            </a:r>
            <a:r>
              <a:rPr lang="pt-BR" sz="2800" dirty="0">
                <a:latin typeface="Arial"/>
                <a:cs typeface="Arial"/>
              </a:rPr>
              <a:t>. (Arial, 28)</a:t>
            </a:r>
          </a:p>
          <a:p>
            <a:pPr marL="27290"/>
            <a:r>
              <a:rPr sz="2800" spc="-505" dirty="0" smtClean="0">
                <a:latin typeface="Arial"/>
                <a:cs typeface="Arial"/>
              </a:rPr>
              <a:t> </a:t>
            </a:r>
            <a:endParaRPr sz="2800" dirty="0">
              <a:latin typeface="Arial"/>
              <a:cs typeface="Arial"/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339"/>
            <a:ext cx="32399288" cy="3107386"/>
          </a:xfrm>
          <a:prstGeom prst="rect">
            <a:avLst/>
          </a:prstGeom>
        </p:spPr>
      </p:pic>
      <p:sp>
        <p:nvSpPr>
          <p:cNvPr id="23" name="object 72"/>
          <p:cNvSpPr txBox="1"/>
          <p:nvPr/>
        </p:nvSpPr>
        <p:spPr>
          <a:xfrm>
            <a:off x="3059520" y="3336803"/>
            <a:ext cx="26197380" cy="5770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32864" marR="10916" indent="-3100117" algn="ctr">
              <a:lnSpc>
                <a:spcPts val="4470"/>
              </a:lnSpc>
            </a:pPr>
            <a:r>
              <a:rPr lang="pt-BR" sz="4000" b="1" dirty="0" smtClean="0">
                <a:latin typeface="Arial"/>
                <a:cs typeface="Arial"/>
              </a:rPr>
              <a:t>INSERIR AQUI O </a:t>
            </a:r>
            <a:r>
              <a:rPr lang="pt-BR" sz="4000" b="1" dirty="0" smtClean="0">
                <a:latin typeface="Arial"/>
                <a:cs typeface="Arial"/>
              </a:rPr>
              <a:t>NOME </a:t>
            </a:r>
            <a:r>
              <a:rPr lang="pt-BR" sz="4000" b="1" dirty="0" smtClean="0">
                <a:latin typeface="Arial"/>
                <a:cs typeface="Arial"/>
              </a:rPr>
              <a:t>DO ENCONTRO CIENTÍFICO</a:t>
            </a:r>
            <a:endParaRPr sz="27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9344908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</TotalTime>
  <Words>127</Words>
  <Application>Microsoft Office PowerPoint</Application>
  <PresentationFormat>Personalizar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Company>ASAV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Fernanda Luft de Souza</dc:creator>
  <cp:lastModifiedBy>Ailton Pereira da Silva</cp:lastModifiedBy>
  <cp:revision>9</cp:revision>
  <dcterms:created xsi:type="dcterms:W3CDTF">2016-09-13T21:17:03Z</dcterms:created>
  <dcterms:modified xsi:type="dcterms:W3CDTF">2019-08-12T18:18:19Z</dcterms:modified>
</cp:coreProperties>
</file>