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custDataLst>
    <p:tags r:id="rId11"/>
  </p:custData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37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267461-53B6-472C-B3B1-4F4C91D451A9}" type="datetimeFigureOut">
              <a:rPr lang="pt-BR" smtClean="0"/>
              <a:t>12/08/2019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9845CD-145E-4C31-A0B5-2C7BE461BF1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32769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B60743-3540-4080-B3B9-8429AD27BDAA}" type="datetimeFigureOut">
              <a:rPr lang="pt-BR" smtClean="0"/>
              <a:t>12/08/2019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D0DF84-B7C3-4E4B-A02B-51FECE5E9DE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10233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0DF84-B7C3-4E4B-A02B-51FECE5E9DE9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35704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Siga as recomendações quanto ao tamanho da letra no</a:t>
            </a:r>
            <a:r>
              <a:rPr lang="pt-BR" baseline="0" dirty="0" smtClean="0"/>
              <a:t> </a:t>
            </a:r>
            <a:r>
              <a:rPr lang="pt-BR" baseline="0" dirty="0" err="1" smtClean="0"/>
              <a:t>template</a:t>
            </a:r>
            <a:r>
              <a:rPr lang="pt-BR" baseline="0" smtClean="0"/>
              <a:t>;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0DF84-B7C3-4E4B-A02B-51FECE5E9DE9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59829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*Evite:</a:t>
            </a:r>
          </a:p>
          <a:p>
            <a:r>
              <a:rPr lang="pt-BR" dirty="0" smtClean="0"/>
              <a:t>-Parágrafos</a:t>
            </a:r>
            <a:r>
              <a:rPr lang="pt-BR" baseline="0" dirty="0" smtClean="0"/>
              <a:t> longos;</a:t>
            </a:r>
          </a:p>
          <a:p>
            <a:r>
              <a:rPr lang="pt-BR" baseline="0" dirty="0" smtClean="0"/>
              <a:t>-Citações extensas;</a:t>
            </a:r>
          </a:p>
          <a:p>
            <a:r>
              <a:rPr lang="pt-BR" baseline="0" dirty="0" smtClean="0"/>
              <a:t>-Slides com muitas imagens e informações;</a:t>
            </a:r>
          </a:p>
          <a:p>
            <a:r>
              <a:rPr lang="pt-BR" baseline="0" dirty="0" smtClean="0"/>
              <a:t>-Tabelas extensas com letras de difícil visualização;</a:t>
            </a:r>
          </a:p>
          <a:p>
            <a:r>
              <a:rPr lang="pt-BR" baseline="0" dirty="0" smtClean="0"/>
              <a:t>-Imagens sem indicação da fonte;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0DF84-B7C3-4E4B-A02B-51FECE5E9DE9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53977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*Conclua com base nos resultados encontrados;</a:t>
            </a:r>
          </a:p>
          <a:p>
            <a:r>
              <a:rPr lang="pt-BR" dirty="0" smtClean="0"/>
              <a:t>*Seja</a:t>
            </a:r>
            <a:r>
              <a:rPr lang="pt-BR" baseline="0" dirty="0" smtClean="0"/>
              <a:t> objetivo;</a:t>
            </a:r>
          </a:p>
          <a:p>
            <a:r>
              <a:rPr lang="pt-BR" baseline="0" dirty="0" smtClean="0"/>
              <a:t>*Não insira citações nesta seção;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0DF84-B7C3-4E4B-A02B-51FECE5E9DE9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10557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0DF84-B7C3-4E4B-A02B-51FECE5E9DE9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35704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pt-BR" dirty="0" smtClean="0"/>
              <a:t>Clique para editar o estilo do título mestre</a:t>
            </a:r>
            <a:endParaRPr kumimoji="0" lang="en-US" dirty="0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28" name="Espaço Reservado para Data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2E700DB3-DBF0-4086-B675-117E7A9610B8}" type="datetimeFigureOut">
              <a:rPr lang="pt-BR" smtClean="0"/>
              <a:pPr/>
              <a:t>12/08/2019</a:t>
            </a:fld>
            <a:endParaRPr lang="pt-BR"/>
          </a:p>
        </p:txBody>
      </p:sp>
      <p:sp>
        <p:nvSpPr>
          <p:cNvPr id="17" name="Espaço Reservado para Rodapé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pt-BR"/>
          </a:p>
        </p:txBody>
      </p:sp>
      <p:sp>
        <p:nvSpPr>
          <p:cNvPr id="29" name="Espaço Reservado para Número de Slide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1" name="Retângulo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tângulo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tângulo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tângulo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pic>
        <p:nvPicPr>
          <p:cNvPr id="18" name="Imagem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21" y="0"/>
            <a:ext cx="9167243" cy="1663200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756992" y="6703468"/>
            <a:ext cx="5472608" cy="192162"/>
          </a:xfrm>
          <a:prstGeom prst="rect">
            <a:avLst/>
          </a:prstGeom>
        </p:spPr>
      </p:pic>
      <p:pic>
        <p:nvPicPr>
          <p:cNvPr id="24" name="Imagem 2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777"/>
          <a:stretch/>
        </p:blipFill>
        <p:spPr>
          <a:xfrm rot="10800000">
            <a:off x="0" y="6703468"/>
            <a:ext cx="3697064" cy="192162"/>
          </a:xfrm>
          <a:prstGeom prst="rect">
            <a:avLst/>
          </a:prstGeom>
        </p:spPr>
      </p:pic>
      <p:pic>
        <p:nvPicPr>
          <p:cNvPr id="25" name="Imagem 2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23" r="31777"/>
          <a:stretch/>
        </p:blipFill>
        <p:spPr>
          <a:xfrm rot="10800000">
            <a:off x="8261744" y="6703468"/>
            <a:ext cx="888752" cy="192162"/>
          </a:xfrm>
          <a:prstGeom prst="rect">
            <a:avLst/>
          </a:prstGeom>
        </p:spPr>
      </p:pic>
      <p:sp>
        <p:nvSpPr>
          <p:cNvPr id="4" name="Retângulo 3"/>
          <p:cNvSpPr/>
          <p:nvPr userDrawn="1"/>
        </p:nvSpPr>
        <p:spPr>
          <a:xfrm>
            <a:off x="-11622" y="1772816"/>
            <a:ext cx="9155621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ts val="600"/>
              </a:spcAft>
            </a:pPr>
            <a:r>
              <a:rPr kumimoji="0" lang="pt-BR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CONEXÃO UNIFAMETRO 2019:</a:t>
            </a:r>
            <a:r>
              <a:rPr kumimoji="0" lang="pt-BR" b="1" i="0" u="none" strike="noStrike" cap="none" normalizeH="0" dirty="0" smtClean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b="1" dirty="0" smtClean="0">
                <a:latin typeface="Arial" panose="020B0604020202020204" pitchFamily="34" charset="0"/>
                <a:cs typeface="Arial" panose="020B0604020202020204" pitchFamily="34" charset="0"/>
              </a:rPr>
              <a:t>DIVERSIDADES TECNOLÓGICAS</a:t>
            </a:r>
          </a:p>
          <a:p>
            <a:pPr algn="ctr" fontAlgn="base">
              <a:spcBef>
                <a:spcPct val="0"/>
              </a:spcBef>
              <a:spcAft>
                <a:spcPts val="600"/>
              </a:spcAft>
            </a:pPr>
            <a:r>
              <a:rPr lang="pt-BR" b="1" dirty="0" smtClean="0">
                <a:latin typeface="Arial" panose="020B0604020202020204" pitchFamily="34" charset="0"/>
                <a:cs typeface="Arial" panose="020B0604020202020204" pitchFamily="34" charset="0"/>
              </a:rPr>
              <a:t>E SEUS IMPACTOS SUSTENTÁVEIS</a:t>
            </a:r>
          </a:p>
          <a:p>
            <a:pPr algn="ctr" fontAlgn="base">
              <a:spcBef>
                <a:spcPct val="0"/>
              </a:spcBef>
              <a:spcAft>
                <a:spcPts val="600"/>
              </a:spcAft>
            </a:pPr>
            <a:endParaRPr kumimoji="0" lang="pt-BR" sz="600" b="1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pt-BR" sz="20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XV SEMANA ACADÊMICA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12/08/2019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12/08/2019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riângulo isósceles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070248"/>
            <a:ext cx="8229600" cy="990600"/>
          </a:xfrm>
        </p:spPr>
        <p:txBody>
          <a:bodyPr/>
          <a:lstStyle/>
          <a:p>
            <a:r>
              <a:rPr kumimoji="0" lang="pt-BR" dirty="0" smtClean="0"/>
              <a:t>Clique para editar o estilo do título mestre</a:t>
            </a:r>
            <a:endParaRPr kumimoji="0" lang="en-US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2354960" y="6362356"/>
            <a:ext cx="1208928" cy="365760"/>
          </a:xfrm>
        </p:spPr>
        <p:txBody>
          <a:bodyPr/>
          <a:lstStyle/>
          <a:p>
            <a:fld id="{2E700DB3-DBF0-4086-B675-117E7A9610B8}" type="datetimeFigureOut">
              <a:rPr lang="pt-BR" smtClean="0"/>
              <a:pPr/>
              <a:t>12/08/2019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1547664" y="6362356"/>
            <a:ext cx="810344" cy="36576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83568" y="6356350"/>
            <a:ext cx="792088" cy="365760"/>
          </a:xfrm>
        </p:spPr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 dirty="0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457200" y="2348880"/>
            <a:ext cx="8229600" cy="3456384"/>
          </a:xfrm>
        </p:spPr>
        <p:txBody>
          <a:bodyPr/>
          <a:lstStyle/>
          <a:p>
            <a:pPr lvl="0" eaLnBrk="1" latinLnBrk="0" hangingPunct="1"/>
            <a:r>
              <a:rPr lang="pt-BR" dirty="0" smtClean="0"/>
              <a:t>Clique para editar os estilos do texto mestre</a:t>
            </a:r>
          </a:p>
          <a:p>
            <a:pPr lvl="1" eaLnBrk="1" latinLnBrk="0" hangingPunct="1"/>
            <a:r>
              <a:rPr lang="pt-BR" dirty="0" smtClean="0"/>
              <a:t>Segundo nível</a:t>
            </a:r>
          </a:p>
          <a:p>
            <a:pPr lvl="2" eaLnBrk="1" latinLnBrk="0" hangingPunct="1"/>
            <a:r>
              <a:rPr lang="pt-BR" dirty="0" smtClean="0"/>
              <a:t>Terceiro nível</a:t>
            </a:r>
          </a:p>
          <a:p>
            <a:pPr lvl="3" eaLnBrk="1" latinLnBrk="0" hangingPunct="1"/>
            <a:r>
              <a:rPr lang="pt-BR" dirty="0" smtClean="0"/>
              <a:t>Quarto nível</a:t>
            </a:r>
          </a:p>
          <a:p>
            <a:pPr lvl="4" eaLnBrk="1" latinLnBrk="0" hangingPunct="1"/>
            <a:r>
              <a:rPr lang="pt-BR" dirty="0" smtClean="0"/>
              <a:t>Quinto nível</a:t>
            </a:r>
            <a:endParaRPr kumimoji="0" lang="en-US" dirty="0"/>
          </a:p>
        </p:txBody>
      </p:sp>
      <p:pic>
        <p:nvPicPr>
          <p:cNvPr id="11" name="Imagem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683" y="161127"/>
            <a:ext cx="2283139" cy="716335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3" y="5589240"/>
            <a:ext cx="1432081" cy="928201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371184" y="6513249"/>
            <a:ext cx="4341264" cy="1524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2E700DB3-DBF0-4086-B675-117E7A9610B8}" type="datetimeFigureOut">
              <a:rPr lang="pt-BR" smtClean="0"/>
              <a:pPr/>
              <a:t>12/08/2019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tângulo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12/08/2019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12/08/2019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12/08/2019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6" name="Triângulo isósceles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12/08/2019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5" name="Conector reto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riângulo isósceles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12/08/2019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riângulo isósceles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Espaço Reservado para Conteúdo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12/08/2019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riângulo isósceles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ângulo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pt-BR" dirty="0" smtClean="0"/>
              <a:t>Clique para editar o estilo do título mestre</a:t>
            </a:r>
            <a:endParaRPr kumimoji="0" lang="en-US" dirty="0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E700DB3-DBF0-4086-B675-117E7A9610B8}" type="datetimeFigureOut">
              <a:rPr lang="pt-BR" smtClean="0"/>
              <a:pPr/>
              <a:t>12/08/2019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pt-BR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9" name="Conector reto 28"/>
          <p:cNvSpPr>
            <a:spLocks noChangeShapeType="1"/>
          </p:cNvSpPr>
          <p:nvPr userDrawn="1"/>
        </p:nvSpPr>
        <p:spPr bwMode="auto">
          <a:xfrm>
            <a:off x="457200" y="980728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Triângulo isósceles 9"/>
          <p:cNvSpPr>
            <a:spLocks noChangeAspect="1"/>
          </p:cNvSpPr>
          <p:nvPr userDrawn="1"/>
        </p:nvSpPr>
        <p:spPr>
          <a:xfrm rot="5400000">
            <a:off x="527986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3806552"/>
            <a:ext cx="6858000" cy="990600"/>
          </a:xfrm>
        </p:spPr>
        <p:txBody>
          <a:bodyPr>
            <a:normAutofit/>
          </a:bodyPr>
          <a:lstStyle/>
          <a:p>
            <a:pPr algn="ctr"/>
            <a:r>
              <a:rPr lang="pt-BR" b="1" dirty="0" smtClean="0">
                <a:latin typeface="Arial" panose="020B0604020202020204" pitchFamily="34" charset="0"/>
                <a:cs typeface="Arial" panose="020B0604020202020204" pitchFamily="34" charset="0"/>
              </a:rPr>
              <a:t>Título do trabalho</a:t>
            </a:r>
            <a:endParaRPr lang="pt-BR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87624" y="4999924"/>
            <a:ext cx="6912768" cy="792088"/>
          </a:xfrm>
        </p:spPr>
        <p:txBody>
          <a:bodyPr>
            <a:normAutofit/>
          </a:bodyPr>
          <a:lstStyle/>
          <a:p>
            <a:pPr algn="ctr"/>
            <a:r>
              <a:rPr lang="pt-BR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Relator</a:t>
            </a:r>
          </a:p>
          <a:p>
            <a:pPr algn="ctr"/>
            <a:r>
              <a:rPr lang="pt-BR" b="1" dirty="0" smtClean="0">
                <a:latin typeface="Arial" panose="020B0604020202020204" pitchFamily="34" charset="0"/>
                <a:cs typeface="Arial" panose="020B0604020202020204" pitchFamily="34" charset="0"/>
              </a:rPr>
              <a:t>Autores</a:t>
            </a:r>
          </a:p>
        </p:txBody>
      </p:sp>
      <p:sp>
        <p:nvSpPr>
          <p:cNvPr id="5" name="Retângulo 4"/>
          <p:cNvSpPr/>
          <p:nvPr/>
        </p:nvSpPr>
        <p:spPr>
          <a:xfrm>
            <a:off x="3448840" y="5981218"/>
            <a:ext cx="22463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ts val="600"/>
              </a:spcBef>
              <a:buClr>
                <a:srgbClr val="72A376"/>
              </a:buClr>
              <a:buSzPct val="76000"/>
            </a:pPr>
            <a:r>
              <a:rPr lang="pt-BR" sz="20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Sessão Temática</a:t>
            </a:r>
          </a:p>
        </p:txBody>
      </p:sp>
      <p:sp>
        <p:nvSpPr>
          <p:cNvPr id="6" name="Caixa de Texto 2"/>
          <p:cNvSpPr txBox="1">
            <a:spLocks noChangeArrowheads="1"/>
          </p:cNvSpPr>
          <p:nvPr/>
        </p:nvSpPr>
        <p:spPr bwMode="auto">
          <a:xfrm>
            <a:off x="358194" y="3068961"/>
            <a:ext cx="842761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pt-BR" b="1" dirty="0" smtClean="0">
                <a:latin typeface="Arial" panose="020B0604020202020204" pitchFamily="34" charset="0"/>
                <a:cs typeface="Arial" panose="020B0604020202020204" pitchFamily="34" charset="0"/>
              </a:rPr>
              <a:t>INSERIR O NOME DO ENCONTRO CIENTÍFICO</a:t>
            </a:r>
            <a:endParaRPr kumimoji="0" lang="pt-BR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67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070248"/>
            <a:ext cx="8229600" cy="990600"/>
          </a:xfrm>
        </p:spPr>
        <p:txBody>
          <a:bodyPr/>
          <a:lstStyle/>
          <a:p>
            <a:r>
              <a:rPr lang="pt-BR" b="1" dirty="0" smtClean="0">
                <a:latin typeface="Arial" panose="020B0604020202020204" pitchFamily="34" charset="0"/>
                <a:cs typeface="Arial" panose="020B0604020202020204" pitchFamily="34" charset="0"/>
              </a:rPr>
              <a:t>INTRODUÇÃO</a:t>
            </a:r>
            <a:endParaRPr lang="pt-B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Apresente em tópicos os pontos centrais de seu objeto de estudo;</a:t>
            </a:r>
          </a:p>
          <a:p>
            <a:pPr algn="just"/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Fundamente com as referências centrais de seu trabalho;</a:t>
            </a:r>
          </a:p>
          <a:p>
            <a:pPr algn="just"/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Encadeie as ideias com coerência e coesão;</a:t>
            </a:r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4"/>
          <p:cNvSpPr txBox="1">
            <a:spLocks noChangeArrowheads="1"/>
          </p:cNvSpPr>
          <p:nvPr/>
        </p:nvSpPr>
        <p:spPr bwMode="auto">
          <a:xfrm>
            <a:off x="467047" y="5539879"/>
            <a:ext cx="7129289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pt-BR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Fundamente com suas principais referências no formato ABNT ao final de cada slide:</a:t>
            </a:r>
          </a:p>
          <a:p>
            <a:pPr algn="just">
              <a:defRPr/>
            </a:pPr>
            <a:r>
              <a:rPr lang="pt-B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HOBEL, C.J.; ARORA, C.P. Cardiovascular </a:t>
            </a:r>
            <a:r>
              <a:rPr lang="pt-BR" sz="1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disease</a:t>
            </a:r>
            <a:r>
              <a:rPr lang="pt-B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risk</a:t>
            </a:r>
            <a:r>
              <a:rPr lang="pt-B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factors</a:t>
            </a:r>
            <a:r>
              <a:rPr lang="pt-B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pt-BR" sz="1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women</a:t>
            </a:r>
            <a:r>
              <a:rPr lang="pt-B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. A </a:t>
            </a:r>
            <a:r>
              <a:rPr lang="pt-BR" sz="1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life</a:t>
            </a:r>
            <a:r>
              <a:rPr lang="pt-B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course-events</a:t>
            </a:r>
            <a:r>
              <a:rPr lang="pt-B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perspective. </a:t>
            </a:r>
            <a:r>
              <a:rPr lang="pt-BR" sz="15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Biopolymers</a:t>
            </a:r>
            <a:r>
              <a:rPr lang="pt-BR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5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pt-BR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5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pt-BR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pt-B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, v.26, n.2,p.567-578, 2010.</a:t>
            </a:r>
            <a:endParaRPr lang="pt-BR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97211-F3CA-47EB-A051-0E35FD28C521}" type="datetime1">
              <a:rPr lang="pt-BR" smtClean="0"/>
              <a:pPr/>
              <a:t>12/08/2019</a:t>
            </a:fld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4259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smtClean="0">
                <a:latin typeface="Arial" panose="020B0604020202020204" pitchFamily="34" charset="0"/>
                <a:cs typeface="Arial" panose="020B0604020202020204" pitchFamily="34" charset="0"/>
              </a:rPr>
              <a:t>OBJETIVO</a:t>
            </a:r>
            <a:endParaRPr lang="pt-B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pt-B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Apresente o objetivo geral de seu trabalho;</a:t>
            </a:r>
            <a:endParaRPr lang="pt-B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F7F94-5502-4DB8-94C2-D9B2CFC7E595}" type="datetime1">
              <a:rPr lang="pt-BR" smtClean="0"/>
              <a:pPr/>
              <a:t>12/08/2019</a:t>
            </a:fld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0785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smtClean="0">
                <a:latin typeface="Arial" panose="020B0604020202020204" pitchFamily="34" charset="0"/>
                <a:cs typeface="Arial" panose="020B0604020202020204" pitchFamily="34" charset="0"/>
              </a:rPr>
              <a:t>METODOLOGIA</a:t>
            </a:r>
            <a:endParaRPr lang="pt-B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6E31D-E3A9-49C4-A70B-7F4B5B4CE6FD}" type="datetime1">
              <a:rPr lang="pt-BR" smtClean="0"/>
              <a:pPr/>
              <a:t>12/08/2019</a:t>
            </a:fld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4</a:t>
            </a:fld>
            <a:endParaRPr lang="pt-BR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Apresente os pontos principais de sua metodologia:</a:t>
            </a:r>
          </a:p>
          <a:p>
            <a:pPr algn="just"/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Tipo de estudo</a:t>
            </a:r>
          </a:p>
          <a:p>
            <a:pPr algn="just"/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Local da pesquisa</a:t>
            </a:r>
          </a:p>
          <a:p>
            <a:pPr algn="just"/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Sujeitos do estudo (se há);</a:t>
            </a:r>
          </a:p>
          <a:p>
            <a:pPr algn="just"/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Abordagem metodológica;</a:t>
            </a:r>
          </a:p>
          <a:p>
            <a:pPr algn="just"/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Análise dos resultados;</a:t>
            </a:r>
          </a:p>
          <a:p>
            <a:pPr algn="just"/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Aspectos éticos e legais do estudo;</a:t>
            </a:r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53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smtClean="0">
                <a:latin typeface="Arial" panose="020B0604020202020204" pitchFamily="34" charset="0"/>
                <a:cs typeface="Arial" panose="020B0604020202020204" pitchFamily="34" charset="0"/>
              </a:rPr>
              <a:t>RESULTADOS E DISCUSSÃO</a:t>
            </a:r>
            <a:endParaRPr lang="pt-B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6E31D-E3A9-49C4-A70B-7F4B5B4CE6FD}" type="datetime1">
              <a:rPr lang="pt-BR" smtClean="0"/>
              <a:pPr/>
              <a:t>12/08/2019</a:t>
            </a:fld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5</a:t>
            </a:fld>
            <a:endParaRPr lang="pt-BR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Sessão mais importante do trabalho;</a:t>
            </a:r>
          </a:p>
          <a:p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Ilustre com imagens, quadros e tabelas;</a:t>
            </a:r>
          </a:p>
          <a:p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Fundamente com referências atuais;</a:t>
            </a:r>
          </a:p>
          <a:p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No mínimo, 4 slides de sua apresentação;</a:t>
            </a:r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aixaDeTexto 4"/>
          <p:cNvSpPr txBox="1">
            <a:spLocks noChangeArrowheads="1"/>
          </p:cNvSpPr>
          <p:nvPr/>
        </p:nvSpPr>
        <p:spPr bwMode="auto">
          <a:xfrm>
            <a:off x="467047" y="5539879"/>
            <a:ext cx="7129289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pt-BR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Fundamente com suas principais referências no formato ABNT ao final de cada slide:</a:t>
            </a:r>
          </a:p>
          <a:p>
            <a:pPr algn="just">
              <a:defRPr/>
            </a:pPr>
            <a:r>
              <a:rPr lang="pt-B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HOBEL, C.J.; ARORA, C.P. Cardiovascular </a:t>
            </a:r>
            <a:r>
              <a:rPr lang="pt-BR" sz="1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disease</a:t>
            </a:r>
            <a:r>
              <a:rPr lang="pt-B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risk</a:t>
            </a:r>
            <a:r>
              <a:rPr lang="pt-B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factors</a:t>
            </a:r>
            <a:r>
              <a:rPr lang="pt-B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pt-BR" sz="1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women</a:t>
            </a:r>
            <a:r>
              <a:rPr lang="pt-B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. A </a:t>
            </a:r>
            <a:r>
              <a:rPr lang="pt-BR" sz="1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life</a:t>
            </a:r>
            <a:r>
              <a:rPr lang="pt-B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course-events</a:t>
            </a:r>
            <a:r>
              <a:rPr lang="pt-B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perspective. </a:t>
            </a:r>
            <a:r>
              <a:rPr lang="pt-BR" sz="15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Biopolymers</a:t>
            </a:r>
            <a:r>
              <a:rPr lang="pt-BR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5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pt-BR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5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pt-BR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pt-B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, v.26, n.2,p.567-578, 2010.</a:t>
            </a:r>
            <a:endParaRPr lang="pt-BR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75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CONCLUSÃO</a:t>
            </a:r>
            <a:endParaRPr lang="pt-BR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6E31D-E3A9-49C4-A70B-7F4B5B4CE6FD}" type="datetime1">
              <a:rPr lang="pt-BR" smtClean="0"/>
              <a:pPr/>
              <a:t>12/08/2019</a:t>
            </a:fld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6</a:t>
            </a:fld>
            <a:endParaRPr lang="pt-BR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Síntese formulada a partir de seus resultados;</a:t>
            </a:r>
          </a:p>
          <a:p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Proposições para novas pesquisas;</a:t>
            </a:r>
          </a:p>
          <a:p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Limitações do estudo;</a:t>
            </a:r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02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3806552"/>
            <a:ext cx="6858000" cy="990600"/>
          </a:xfrm>
        </p:spPr>
        <p:txBody>
          <a:bodyPr>
            <a:normAutofit/>
          </a:bodyPr>
          <a:lstStyle/>
          <a:p>
            <a:pPr algn="ctr"/>
            <a:r>
              <a:rPr lang="pt-BR" b="1" dirty="0" smtClean="0">
                <a:latin typeface="Arial" panose="020B0604020202020204" pitchFamily="34" charset="0"/>
                <a:cs typeface="Arial" panose="020B0604020202020204" pitchFamily="34" charset="0"/>
              </a:rPr>
              <a:t>Título do trabalho</a:t>
            </a:r>
            <a:endParaRPr lang="pt-BR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87624" y="4999924"/>
            <a:ext cx="6912768" cy="792088"/>
          </a:xfrm>
        </p:spPr>
        <p:txBody>
          <a:bodyPr>
            <a:normAutofit/>
          </a:bodyPr>
          <a:lstStyle/>
          <a:p>
            <a:pPr algn="ctr"/>
            <a:r>
              <a:rPr lang="pt-BR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Relator</a:t>
            </a:r>
          </a:p>
          <a:p>
            <a:pPr algn="ctr"/>
            <a:r>
              <a:rPr lang="pt-BR" b="1" dirty="0" smtClean="0">
                <a:latin typeface="Arial" panose="020B0604020202020204" pitchFamily="34" charset="0"/>
                <a:cs typeface="Arial" panose="020B0604020202020204" pitchFamily="34" charset="0"/>
              </a:rPr>
              <a:t>Autores</a:t>
            </a:r>
          </a:p>
        </p:txBody>
      </p:sp>
      <p:sp>
        <p:nvSpPr>
          <p:cNvPr id="7" name="Caixa de Texto 2"/>
          <p:cNvSpPr txBox="1">
            <a:spLocks noChangeArrowheads="1"/>
          </p:cNvSpPr>
          <p:nvPr/>
        </p:nvSpPr>
        <p:spPr bwMode="auto">
          <a:xfrm>
            <a:off x="358194" y="3068961"/>
            <a:ext cx="842761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pt-BR" b="1" dirty="0" smtClean="0">
                <a:latin typeface="Arial" panose="020B0604020202020204" pitchFamily="34" charset="0"/>
                <a:cs typeface="Arial" panose="020B0604020202020204" pitchFamily="34" charset="0"/>
              </a:rPr>
              <a:t>INSERIR O NOME DO ENCONTRO CIENTÍFICO</a:t>
            </a:r>
            <a:endParaRPr kumimoji="0" lang="pt-BR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3448840" y="5981218"/>
            <a:ext cx="22463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ts val="600"/>
              </a:spcBef>
              <a:buClr>
                <a:srgbClr val="72A376"/>
              </a:buClr>
              <a:buSzPct val="76000"/>
            </a:pPr>
            <a:r>
              <a:rPr lang="pt-BR" sz="20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Sessão Temática</a:t>
            </a:r>
          </a:p>
        </p:txBody>
      </p:sp>
    </p:spTree>
    <p:extLst>
      <p:ext uri="{BB962C8B-B14F-4D97-AF65-F5344CB8AC3E}">
        <p14:creationId xmlns:p14="http://schemas.microsoft.com/office/powerpoint/2010/main" val="184214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e4d50c68193c85d1169f3fe12b144d7eca2c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em">
  <a:themeElements>
    <a:clrScheme name="Azul Quente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rigem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em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5692</TotalTime>
  <Words>318</Words>
  <Application>Microsoft Office PowerPoint</Application>
  <PresentationFormat>Apresentação na tela (4:3)</PresentationFormat>
  <Paragraphs>62</Paragraphs>
  <Slides>7</Slides>
  <Notes>5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7</vt:i4>
      </vt:variant>
    </vt:vector>
  </HeadingPairs>
  <TitlesOfParts>
    <vt:vector size="14" baseType="lpstr">
      <vt:lpstr>Arial</vt:lpstr>
      <vt:lpstr>Bookman Old Style</vt:lpstr>
      <vt:lpstr>Calibri</vt:lpstr>
      <vt:lpstr>Gill Sans MT</vt:lpstr>
      <vt:lpstr>Wingdings</vt:lpstr>
      <vt:lpstr>Wingdings 3</vt:lpstr>
      <vt:lpstr>Origem</vt:lpstr>
      <vt:lpstr>Título do trabalho</vt:lpstr>
      <vt:lpstr>INTRODUÇÃO</vt:lpstr>
      <vt:lpstr>OBJETIVO</vt:lpstr>
      <vt:lpstr>METODOLOGIA</vt:lpstr>
      <vt:lpstr>RESULTADOS E DISCUSSÃO</vt:lpstr>
      <vt:lpstr>CONCLUSÃO</vt:lpstr>
      <vt:lpstr>Título do trabalho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 do trabalho</dc:title>
  <dc:creator>Ana Cileia Henriques</dc:creator>
  <cp:lastModifiedBy>Ailton Pereira da Silva</cp:lastModifiedBy>
  <cp:revision>29</cp:revision>
  <dcterms:created xsi:type="dcterms:W3CDTF">2015-10-07T23:11:57Z</dcterms:created>
  <dcterms:modified xsi:type="dcterms:W3CDTF">2019-08-12T18:18:55Z</dcterms:modified>
</cp:coreProperties>
</file>