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10018713" cy="6886575"/>
  <p:embeddedFontLst>
    <p:embeddedFont>
      <p:font typeface="Book Antiqua" panose="02040602050305030304" pitchFamily="18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IbnYuaswh4Oi8IRUwcRoF8QVt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337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 txBox="1"/>
          <p:nvPr/>
        </p:nvSpPr>
        <p:spPr>
          <a:xfrm>
            <a:off x="0" y="0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n"/>
          <p:cNvSpPr txBox="1"/>
          <p:nvPr/>
        </p:nvSpPr>
        <p:spPr>
          <a:xfrm>
            <a:off x="5678487" y="0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>
            <a:spLocks noGrp="1" noRot="1" noChangeAspect="1"/>
          </p:cNvSpPr>
          <p:nvPr>
            <p:ph type="sldImg" idx="2"/>
          </p:nvPr>
        </p:nvSpPr>
        <p:spPr>
          <a:xfrm>
            <a:off x="4040187" y="515937"/>
            <a:ext cx="1933575" cy="3609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" name="Google Shape;10;n"/>
          <p:cNvSpPr txBox="1">
            <a:spLocks noGrp="1"/>
          </p:cNvSpPr>
          <p:nvPr>
            <p:ph type="body" idx="1"/>
          </p:nvPr>
        </p:nvSpPr>
        <p:spPr>
          <a:xfrm>
            <a:off x="1336675" y="3271837"/>
            <a:ext cx="7340600" cy="30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n"/>
          <p:cNvSpPr txBox="1"/>
          <p:nvPr/>
        </p:nvSpPr>
        <p:spPr>
          <a:xfrm>
            <a:off x="0" y="6543675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n"/>
          <p:cNvSpPr txBox="1">
            <a:spLocks noGrp="1"/>
          </p:cNvSpPr>
          <p:nvPr>
            <p:ph type="sldNum" idx="12"/>
          </p:nvPr>
        </p:nvSpPr>
        <p:spPr>
          <a:xfrm>
            <a:off x="5678487" y="6543675"/>
            <a:ext cx="4335462" cy="3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5656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/>
          <p:nvPr/>
        </p:nvSpPr>
        <p:spPr>
          <a:xfrm>
            <a:off x="5678487" y="6543675"/>
            <a:ext cx="4335462" cy="3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:notes"/>
          <p:cNvSpPr txBox="1"/>
          <p:nvPr/>
        </p:nvSpPr>
        <p:spPr>
          <a:xfrm>
            <a:off x="5678487" y="6543675"/>
            <a:ext cx="4337050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:notes"/>
          <p:cNvSpPr txBox="1"/>
          <p:nvPr/>
        </p:nvSpPr>
        <p:spPr>
          <a:xfrm>
            <a:off x="5678487" y="6543675"/>
            <a:ext cx="4338637" cy="34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:notes"/>
          <p:cNvSpPr txBox="1"/>
          <p:nvPr/>
        </p:nvSpPr>
        <p:spPr>
          <a:xfrm>
            <a:off x="5678487" y="6543675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41775" y="515938"/>
            <a:ext cx="1936750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2" name="Google Shape;72;p1:notes"/>
          <p:cNvSpPr txBox="1"/>
          <p:nvPr/>
        </p:nvSpPr>
        <p:spPr>
          <a:xfrm>
            <a:off x="1336675" y="3271837"/>
            <a:ext cx="7345362" cy="310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1336675" y="3271837"/>
            <a:ext cx="7340600" cy="30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099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27559001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3058320" y="22025768"/>
            <a:ext cx="46950311" cy="688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-10797381" y="15212218"/>
            <a:ext cx="46950311" cy="2051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 rot="5400000">
            <a:off x="-2035175" y="16932274"/>
            <a:ext cx="36468049" cy="27559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13703300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16275050" y="12477750"/>
            <a:ext cx="13703300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27559001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2419350" y="39362063"/>
            <a:ext cx="6748462" cy="288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11082337" y="39362063"/>
            <a:ext cx="10239375" cy="288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"/>
          <p:cNvSpPr txBox="1"/>
          <p:nvPr/>
        </p:nvSpPr>
        <p:spPr>
          <a:xfrm>
            <a:off x="939800" y="8448675"/>
            <a:ext cx="30302200" cy="963612"/>
          </a:xfrm>
          <a:prstGeom prst="rect">
            <a:avLst/>
          </a:prstGeom>
          <a:solidFill>
            <a:srgbClr val="F2F2F2"/>
          </a:solidFill>
          <a:ln w="76300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1101724" y="34861500"/>
            <a:ext cx="29721175" cy="838200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CONCLUSÕES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431800" y="433387"/>
            <a:ext cx="31351536" cy="42340213"/>
          </a:xfrm>
          <a:prstGeom prst="rect">
            <a:avLst/>
          </a:prstGeom>
          <a:noFill/>
          <a:ln w="190425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989012" y="15467013"/>
            <a:ext cx="30176788" cy="1030287"/>
          </a:xfrm>
          <a:prstGeom prst="rect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 E MÉTODOS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1476115" y="5681299"/>
            <a:ext cx="29846847" cy="25368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04025" tIns="52200" rIns="104025" bIns="522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Book Antiqua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</a:t>
            </a:r>
            <a:r>
              <a:rPr lang="pt-BR" sz="5400" b="1" i="0" u="none" strike="noStrike" cap="none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5400" b="1" i="0" u="sng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</a:t>
            </a:r>
            <a:r>
              <a:rPr lang="pt-BR" sz="5400" b="1" i="0" u="none" strike="noStrike" cap="none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pt-BR" sz="3200" b="0" i="1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</a:t>
            </a:r>
            <a:r>
              <a:rPr lang="pt-BR" sz="3200" b="0" i="1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da Instituição – Departamento XXXXXX, email@gmail.com.</a:t>
            </a: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Aluno (s) do Curso (técnico, graduação, especialização, mestrado ou doutorado em XXXXX,), Instituição XXXX, departamento, email@gmail.com.</a:t>
            </a: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endParaRPr sz="40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431800" y="3647047"/>
            <a:ext cx="31351539" cy="1814145"/>
          </a:xfrm>
          <a:prstGeom prst="rect">
            <a:avLst/>
          </a:prstGeom>
          <a:solidFill>
            <a:srgbClr val="FFEBAB">
              <a:alpha val="29411"/>
            </a:srgbClr>
          </a:solidFill>
          <a:ln>
            <a:noFill/>
          </a:ln>
        </p:spPr>
        <p:txBody>
          <a:bodyPr spcFirstLastPara="1" wrap="square" lIns="119875" tIns="60100" rIns="119875" bIns="601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pt-BR" sz="60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60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endParaRPr sz="4000" b="1" i="0" u="none" strike="noStrike" cap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1096962" y="24336374"/>
            <a:ext cx="29954538" cy="92392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7118351" y="31743650"/>
            <a:ext cx="141604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pt-BR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</a:t>
            </a:r>
            <a:r>
              <a:rPr lang="pt-BR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984250" y="37639625"/>
            <a:ext cx="30067250" cy="87947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20762" y="12639675"/>
            <a:ext cx="30183138" cy="963612"/>
          </a:xfrm>
          <a:prstGeom prst="rect">
            <a:avLst/>
          </a:prstGeom>
          <a:solidFill>
            <a:srgbClr val="F2F2F2"/>
          </a:solidFill>
          <a:ln w="76300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r>
              <a:rPr lang="pt-BR" sz="4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89000" y="9642475"/>
            <a:ext cx="305435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89012" y="13814425"/>
            <a:ext cx="30214888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71562" y="16892588"/>
            <a:ext cx="15387638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chemeClr val="dk1"/>
              </a:buClr>
              <a:buSzPts val="4800"/>
            </a:pPr>
            <a:r>
              <a:rPr lang="pt-BR" sz="4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104900" y="25155525"/>
            <a:ext cx="300228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 descr="Resultado de imagem para gráfico  desenho"/>
          <p:cNvPicPr preferRelativeResize="0"/>
          <p:nvPr/>
        </p:nvPicPr>
        <p:blipFill rotWithShape="1">
          <a:blip r:embed="rId3">
            <a:alphaModFix/>
          </a:blip>
          <a:srcRect l="4110" t="7470" r="9725"/>
          <a:stretch/>
        </p:blipFill>
        <p:spPr>
          <a:xfrm>
            <a:off x="3937788" y="26732862"/>
            <a:ext cx="8254212" cy="511873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973138" y="32440563"/>
            <a:ext cx="3030696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pt-BR" sz="4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55700" y="35917188"/>
            <a:ext cx="297053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031875" y="38888988"/>
            <a:ext cx="29981525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1272501" y="31862713"/>
            <a:ext cx="135889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de-CH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Tabela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0" name="Google Shape;100;p1" descr="Resultado de imagem para tabela científica abn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84400" y="26454100"/>
            <a:ext cx="13158787" cy="52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21997987" y="23633112"/>
            <a:ext cx="147161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de-CH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Figura</a:t>
            </a:r>
            <a:r>
              <a:rPr lang="de-CH" sz="20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1</a:t>
            </a:r>
            <a:endParaRPr sz="1400" b="0" i="0" u="none" strike="noStrike" cap="none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Imagem 28" descr="downloa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47054" y="16882903"/>
            <a:ext cx="9161145" cy="6484855"/>
          </a:xfrm>
          <a:prstGeom prst="rect">
            <a:avLst/>
          </a:prstGeom>
        </p:spPr>
      </p:pic>
      <p:sp>
        <p:nvSpPr>
          <p:cNvPr id="26" name="Google Shape;84;p1"/>
          <p:cNvSpPr txBox="1"/>
          <p:nvPr/>
        </p:nvSpPr>
        <p:spPr>
          <a:xfrm>
            <a:off x="1136650" y="40268525"/>
            <a:ext cx="30067250" cy="87947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 (SE HOUVER)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95;p1"/>
          <p:cNvSpPr txBox="1"/>
          <p:nvPr/>
        </p:nvSpPr>
        <p:spPr>
          <a:xfrm>
            <a:off x="1184275" y="41517888"/>
            <a:ext cx="2998152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pt-BR" sz="4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161" y="818041"/>
            <a:ext cx="10528300" cy="25345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66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Book Antiqua</vt:lpstr>
      <vt:lpstr>Times New Roman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Ronei A. Barbosa</dc:creator>
  <cp:lastModifiedBy>Coordenacao</cp:lastModifiedBy>
  <cp:revision>11</cp:revision>
  <dcterms:created xsi:type="dcterms:W3CDTF">2000-05-11T14:19:16Z</dcterms:created>
  <dcterms:modified xsi:type="dcterms:W3CDTF">2021-12-08T15:15:26Z</dcterms:modified>
</cp:coreProperties>
</file>