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36004500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4"/>
    <a:srgbClr val="FEE2EF"/>
    <a:srgbClr val="FCB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756" y="24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56A9D-656F-4483-9564-5EFE47457FF4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685800"/>
            <a:ext cx="3086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5260-E16D-43B4-A920-FDAA5FF9BA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5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885950" y="685800"/>
            <a:ext cx="30861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4192-7C20-4364-84E6-AB498D8EA43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72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7567613"/>
            <a:ext cx="25833229" cy="1612868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7567613"/>
            <a:ext cx="76970870" cy="1612868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44105513"/>
            <a:ext cx="51402048" cy="124748925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44105513"/>
            <a:ext cx="51402051" cy="124748925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/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</p:spPr>
        <p:txBody>
          <a:bodyPr vert="horz" lIns="390906" tIns="195453" rIns="390906" bIns="195453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</p:spPr>
        <p:txBody>
          <a:bodyPr vert="horz" lIns="390906" tIns="195453" rIns="390906" bIns="195453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DE67-3045-435A-AEFF-7D64580CEEC6}" type="datetimeFigureOut">
              <a:rPr lang="pt-BR" smtClean="0"/>
              <a:pPr/>
              <a:t>22/08/2019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D91E-D92D-4B6D-8DD0-6D92D68103B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9060" rtl="0" eaLnBrk="1" latinLnBrk="0" hangingPunct="1">
        <a:spcBef>
          <a:spcPct val="0"/>
        </a:spcBef>
        <a:buNone/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5898" indent="-1465898" algn="l" defTabSz="3909060" rtl="0" eaLnBrk="1" latinLnBrk="0" hangingPunct="1">
        <a:spcBef>
          <a:spcPct val="20000"/>
        </a:spcBef>
        <a:buFont typeface="Arial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6111" indent="-1221581" algn="l" defTabSz="3909060" rtl="0" eaLnBrk="1" latinLnBrk="0" hangingPunct="1">
        <a:spcBef>
          <a:spcPct val="20000"/>
        </a:spcBef>
        <a:buFont typeface="Arial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855" indent="-977265" algn="l" defTabSz="3909060" rtl="0" eaLnBrk="1" latinLnBrk="0" hangingPunct="1">
        <a:spcBef>
          <a:spcPct val="20000"/>
        </a:spcBef>
        <a:buFont typeface="Arial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5385" indent="-977265" algn="l" defTabSz="3909060" rtl="0" eaLnBrk="1" latinLnBrk="0" hangingPunct="1">
        <a:spcBef>
          <a:spcPct val="20000"/>
        </a:spcBef>
        <a:buFont typeface="Arial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555869" y="10532551"/>
            <a:ext cx="29392876" cy="25471950"/>
          </a:xfrm>
          <a:prstGeom prst="rect">
            <a:avLst/>
          </a:prstGeom>
        </p:spPr>
        <p:txBody>
          <a:bodyPr wrap="square" lIns="91357" tIns="45678" rIns="91357" bIns="45678" numCol="2">
            <a:spAutoFit/>
          </a:bodyPr>
          <a:lstStyle/>
          <a:p>
            <a:pPr marL="913546" algn="ctr"/>
            <a:endParaRPr lang="pt-BR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ctr"/>
            <a:endParaRPr lang="pt-BR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868363" algn="just"/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2813" indent="868363" algn="just"/>
            <a:endParaRPr lang="pt-BR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2813" indent="868363" algn="just"/>
            <a:endParaRPr lang="pt-BR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2813" indent="723900"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723900"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627063"/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ctr"/>
            <a:endParaRPr lang="pt-BR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771525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771525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2813" indent="771525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/>
            <a:endParaRPr lang="pt-BR" sz="6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913546"/>
            <a:endParaRPr lang="pt-BR" sz="6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913546"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3546"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Retângulo 1030"/>
          <p:cNvSpPr/>
          <p:nvPr/>
        </p:nvSpPr>
        <p:spPr>
          <a:xfrm>
            <a:off x="4040434" y="5616861"/>
            <a:ext cx="25609065" cy="1015578"/>
          </a:xfrm>
          <a:prstGeom prst="rect">
            <a:avLst/>
          </a:prstGeom>
        </p:spPr>
        <p:txBody>
          <a:bodyPr wrap="square" lIns="91357" tIns="45678" rIns="91357" bIns="45678">
            <a:spAutoFit/>
          </a:bodyPr>
          <a:lstStyle/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842987" y="17567632"/>
            <a:ext cx="13740065" cy="680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4460" tIns="47230" rIns="94460" bIns="47230">
            <a:spAutoFit/>
          </a:bodyPr>
          <a:lstStyle/>
          <a:p>
            <a:pPr marL="913546" algn="ctr"/>
            <a:r>
              <a:rPr lang="pt-B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842987" y="26416638"/>
            <a:ext cx="13740065" cy="680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4460" tIns="47230" rIns="94460" bIns="47230">
            <a:spAutoFit/>
          </a:bodyPr>
          <a:lstStyle/>
          <a:p>
            <a:pPr marL="913546" algn="ctr"/>
            <a:r>
              <a:rPr lang="pt-B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551773" y="9439506"/>
            <a:ext cx="13668127" cy="680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4460" tIns="47230" rIns="94460" bIns="47230">
            <a:spAutoFit/>
          </a:bodyPr>
          <a:lstStyle/>
          <a:p>
            <a:pPr marL="913546" algn="ctr"/>
            <a:r>
              <a:rPr lang="pt-B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6752627" y="26416638"/>
            <a:ext cx="14027814" cy="680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4460" tIns="47230" rIns="94460" bIns="47230">
            <a:spAutoFit/>
          </a:bodyPr>
          <a:lstStyle/>
          <a:p>
            <a:pPr marL="913546" algn="ctr"/>
            <a:r>
              <a:rPr lang="pt-B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23" name="Caixa de Texto 2"/>
          <p:cNvSpPr txBox="1">
            <a:spLocks noChangeArrowheads="1"/>
          </p:cNvSpPr>
          <p:nvPr/>
        </p:nvSpPr>
        <p:spPr bwMode="auto">
          <a:xfrm>
            <a:off x="17083864" y="17982760"/>
            <a:ext cx="13762951" cy="5300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357" tIns="45678" rIns="91357" bIns="45678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799"/>
              </a:spcAft>
            </a:pP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Figuras A, B e C: Determinação do sistema ABO e fator Rh dos estudantes.</a:t>
            </a: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2049249" y="33070364"/>
            <a:ext cx="28731192" cy="17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284" tIns="40142" rIns="80284" bIns="40142">
            <a:spAutoFit/>
          </a:bodyPr>
          <a:lstStyle>
            <a:lvl1pPr algn="l" defTabSz="3973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3973513" eaLnBrk="0" hangingPunct="0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3973513" eaLnBrk="0" hangingPunct="0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3973513" eaLnBrk="0" hangingPunct="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3973513" eaLnBrk="0" hangingPunct="0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73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73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73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73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Aluna do curso de Licenciatura em Ciências Biológicas – INSTITUIÇÃO. E-mail: natalisousa_pereira@hotmail.com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Aluno do curso XXXXXXXXXX– INSTITUIÇÃO. E-mail: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Professor Doutor do Curso de Licenciatura em Ciências Biológicas –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E-mail: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64641" y="6893915"/>
            <a:ext cx="2957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Sobrenome, Nome do(s) autor(es)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pt-BR" sz="4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nome do apresentador sublinhado.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Exemplo: </a:t>
            </a:r>
            <a:r>
              <a:rPr lang="pt-BR" sz="4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PEREIRA, Natália de Sousa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; Machado, José M.</a:t>
            </a:r>
            <a:r>
              <a:rPr lang="pt-BR" sz="4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(2)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; Araújo, Ana G.P.</a:t>
            </a:r>
            <a:r>
              <a:rPr lang="pt-BR" sz="40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(3)</a:t>
            </a:r>
            <a:endParaRPr lang="pt-BR" sz="3600" b="1" dirty="0"/>
          </a:p>
        </p:txBody>
      </p:sp>
      <p:grpSp>
        <p:nvGrpSpPr>
          <p:cNvPr id="14" name="Grupo 49"/>
          <p:cNvGrpSpPr>
            <a:grpSpLocks/>
          </p:cNvGrpSpPr>
          <p:nvPr/>
        </p:nvGrpSpPr>
        <p:grpSpPr bwMode="auto">
          <a:xfrm flipV="1">
            <a:off x="-19580" y="32787428"/>
            <a:ext cx="32404050" cy="180844"/>
            <a:chOff x="0" y="4176714"/>
            <a:chExt cx="28803600" cy="14550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Retângulo 15"/>
            <p:cNvSpPr/>
            <p:nvPr/>
          </p:nvSpPr>
          <p:spPr bwMode="auto">
            <a:xfrm>
              <a:off x="0" y="4176714"/>
              <a:ext cx="28803600" cy="71951"/>
            </a:xfrm>
            <a:prstGeom prst="rect">
              <a:avLst/>
            </a:prstGeom>
            <a:grp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973513">
                <a:defRPr/>
              </a:pPr>
              <a:endParaRPr lang="pt-BR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 bwMode="auto">
            <a:xfrm>
              <a:off x="0" y="4250264"/>
              <a:ext cx="28803600" cy="71951"/>
            </a:xfrm>
            <a:prstGeom prst="rect">
              <a:avLst/>
            </a:prstGeom>
            <a:grp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973513">
                <a:defRPr/>
              </a:pPr>
              <a:endParaRPr lang="pt-BR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7158501" y="9439506"/>
            <a:ext cx="13163600" cy="8501122"/>
            <a:chOff x="16559215" y="8715310"/>
            <a:chExt cx="13735104" cy="10095183"/>
          </a:xfrm>
        </p:grpSpPr>
        <p:grpSp>
          <p:nvGrpSpPr>
            <p:cNvPr id="28" name="Grupo 27"/>
            <p:cNvGrpSpPr/>
            <p:nvPr/>
          </p:nvGrpSpPr>
          <p:grpSpPr>
            <a:xfrm>
              <a:off x="16559215" y="8715310"/>
              <a:ext cx="13735104" cy="10095183"/>
              <a:chOff x="16838599" y="11640950"/>
              <a:chExt cx="13735104" cy="10095183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9464" y="11640950"/>
                <a:ext cx="8971377" cy="5037773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8599" y="16678722"/>
                <a:ext cx="8982242" cy="5057411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20841" y="11640950"/>
                <a:ext cx="4752862" cy="10083139"/>
              </a:xfrm>
              <a:prstGeom prst="rect">
                <a:avLst/>
              </a:prstGeom>
            </p:spPr>
          </p:pic>
        </p:grp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24560271" y="8858186"/>
              <a:ext cx="812392" cy="658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altLang="pt-B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24703147" y="14287474"/>
              <a:ext cx="812392" cy="658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altLang="pt-B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9346617" y="8858186"/>
              <a:ext cx="812392" cy="658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BR" altLang="pt-B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73" y="43693"/>
            <a:ext cx="13280599" cy="435101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B914BF-0D73-4B70-926C-093E36424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962" y="-359790"/>
            <a:ext cx="5014235" cy="51110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284F194-F050-4611-840F-0002D45E7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5047" y="605403"/>
            <a:ext cx="2856209" cy="31158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60F0BF6-B97E-4FEA-85D7-EACB2931B9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9623" y="688014"/>
            <a:ext cx="3904209" cy="3115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120</Words>
  <Application>Microsoft Office PowerPoint</Application>
  <PresentationFormat>Personalizar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Larissa</dc:creator>
  <cp:lastModifiedBy>aline.araruna26@gmail.com</cp:lastModifiedBy>
  <cp:revision>53</cp:revision>
  <dcterms:created xsi:type="dcterms:W3CDTF">2017-04-20T22:13:55Z</dcterms:created>
  <dcterms:modified xsi:type="dcterms:W3CDTF">2019-08-22T04:29:23Z</dcterms:modified>
</cp:coreProperties>
</file>