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a do Vale Gomes" userId="5df0f2e959cad457" providerId="LiveId" clId="{C7AD1FA6-E905-4B2E-9C4A-47DDFBACE6CD}"/>
    <pc:docChg chg="custSel modSld">
      <pc:chgData name="Eduarda do Vale Gomes" userId="5df0f2e959cad457" providerId="LiveId" clId="{C7AD1FA6-E905-4B2E-9C4A-47DDFBACE6CD}" dt="2023-03-28T01:15:50.388" v="140" actId="6549"/>
      <pc:docMkLst>
        <pc:docMk/>
      </pc:docMkLst>
      <pc:sldChg chg="addSp modSp mod">
        <pc:chgData name="Eduarda do Vale Gomes" userId="5df0f2e959cad457" providerId="LiveId" clId="{C7AD1FA6-E905-4B2E-9C4A-47DDFBACE6CD}" dt="2023-03-28T01:15:50.388" v="140" actId="6549"/>
        <pc:sldMkLst>
          <pc:docMk/>
          <pc:sldMk cId="1320171526" sldId="257"/>
        </pc:sldMkLst>
        <pc:spChg chg="add mod">
          <ac:chgData name="Eduarda do Vale Gomes" userId="5df0f2e959cad457" providerId="LiveId" clId="{C7AD1FA6-E905-4B2E-9C4A-47DDFBACE6CD}" dt="2023-03-28T01:15:50.388" v="140" actId="6549"/>
          <ac:spMkLst>
            <pc:docMk/>
            <pc:sldMk cId="1320171526" sldId="257"/>
            <ac:spMk id="3" creationId="{442C6E49-FCCA-8F8C-12FC-930B5F0B78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26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00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8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8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19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99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17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01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47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75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3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6FD9-FF59-4D02-B796-F9D1365912E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" b="75693"/>
          <a:stretch/>
        </p:blipFill>
        <p:spPr>
          <a:xfrm>
            <a:off x="0" y="-19192"/>
            <a:ext cx="9143677" cy="67973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43" y="325016"/>
            <a:ext cx="2015366" cy="671043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" b="75693"/>
          <a:stretch/>
        </p:blipFill>
        <p:spPr>
          <a:xfrm rot="10800000">
            <a:off x="0" y="6176963"/>
            <a:ext cx="9143677" cy="67973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78" y="5841442"/>
            <a:ext cx="1396233" cy="62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7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89511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945" y="5235452"/>
            <a:ext cx="2772352" cy="123831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03" y="467384"/>
            <a:ext cx="4821743" cy="160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8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17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62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726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13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0</Words>
  <Application>Microsoft Office PowerPoint</Application>
  <PresentationFormat>Apresentação na tela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Eduarda Gomes Bogea</cp:lastModifiedBy>
  <cp:revision>11</cp:revision>
  <dcterms:created xsi:type="dcterms:W3CDTF">2019-05-22T21:02:51Z</dcterms:created>
  <dcterms:modified xsi:type="dcterms:W3CDTF">2023-10-26T14:35:59Z</dcterms:modified>
</cp:coreProperties>
</file>