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8D30-0597-42AD-9A13-12F17AC1CB64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ECAB-1ABB-4249-B66E-7781B01EBE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62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ECAB-1ABB-4249-B66E-7781B01EBEB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03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01" y="3682080"/>
            <a:ext cx="10972091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868" y="368208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00" y="368208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3603131" y="1604520"/>
            <a:ext cx="4984271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3603131" y="1604520"/>
            <a:ext cx="4984271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682" y="1122480"/>
            <a:ext cx="9143169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00" y="368208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868" y="368208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01" y="3682080"/>
            <a:ext cx="10972091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682" y="1122480"/>
            <a:ext cx="9143169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599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7971" y="6356520"/>
            <a:ext cx="2742843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15/08/16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7954" y="6356520"/>
            <a:ext cx="4114264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078" y="6356520"/>
            <a:ext cx="2742843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674231-EF53-46D0-8F47-4CF906D200E0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3914" lvl="1" indent="-323968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5870" lvl="2" indent="-28797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7827" lvl="3" indent="-215978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59784" lvl="4" indent="-21597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1741" lvl="5" indent="-21597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3698" lvl="6" indent="-21597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431957" indent="-323968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45702" y="2132856"/>
            <a:ext cx="10428590" cy="516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Título do trabalho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1686746" y="3415007"/>
            <a:ext cx="8746501" cy="1187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Bolsista</a:t>
            </a: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Orientador</a:t>
            </a: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Programa de Bolsa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8CE9B5-E474-46B8-A7F9-70ACC9F9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3125"/>
            <a:ext cx="3456384" cy="363532"/>
          </a:xfrm>
          <a:prstGeom prst="rect">
            <a:avLst/>
          </a:prstGeom>
        </p:spPr>
      </p:pic>
      <p:sp>
        <p:nvSpPr>
          <p:cNvPr id="45" name="CustomShape 1"/>
          <p:cNvSpPr/>
          <p:nvPr/>
        </p:nvSpPr>
        <p:spPr>
          <a:xfrm>
            <a:off x="551384" y="14108"/>
            <a:ext cx="2524923" cy="363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50000"/>
              </a:lnSpc>
            </a:pP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INTRODUÇÃO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8CE9B5-E474-46B8-A7F9-70ACC9F9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3456384" cy="363532"/>
          </a:xfrm>
          <a:prstGeom prst="rect">
            <a:avLst/>
          </a:prstGeom>
        </p:spPr>
      </p:pic>
      <p:sp>
        <p:nvSpPr>
          <p:cNvPr id="48" name="CustomShape 1"/>
          <p:cNvSpPr/>
          <p:nvPr/>
        </p:nvSpPr>
        <p:spPr>
          <a:xfrm>
            <a:off x="839416" y="104964"/>
            <a:ext cx="2160240" cy="432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50000"/>
              </a:lnSpc>
            </a:pP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OBJETIVOS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58CE9B5-E474-46B8-A7F9-70ACC9F9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3672408" cy="386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7448" y="188640"/>
            <a:ext cx="19285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METODOLOGIA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941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8CE9B5-E474-46B8-A7F9-70ACC9F9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4032448" cy="424120"/>
          </a:xfrm>
          <a:prstGeom prst="rect">
            <a:avLst/>
          </a:prstGeom>
        </p:spPr>
      </p:pic>
      <p:sp>
        <p:nvSpPr>
          <p:cNvPr id="54" name="CustomShape 1"/>
          <p:cNvSpPr/>
          <p:nvPr/>
        </p:nvSpPr>
        <p:spPr>
          <a:xfrm>
            <a:off x="767407" y="84603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50000"/>
              </a:lnSpc>
            </a:pP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RESULTADOS E DISCUSSÃO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8CE9B5-E474-46B8-A7F9-70ACC9F9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3816424" cy="401400"/>
          </a:xfrm>
          <a:prstGeom prst="rect">
            <a:avLst/>
          </a:prstGeom>
        </p:spPr>
      </p:pic>
      <p:sp>
        <p:nvSpPr>
          <p:cNvPr id="57" name="CustomShape 1"/>
          <p:cNvSpPr/>
          <p:nvPr/>
        </p:nvSpPr>
        <p:spPr>
          <a:xfrm>
            <a:off x="335360" y="88956"/>
            <a:ext cx="3024336" cy="343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50000"/>
              </a:lnSpc>
            </a:pPr>
            <a:r>
              <a:rPr lang="pt-BR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CONSIDERAÇÕES PARCIAIS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8CE9B5-E474-46B8-A7F9-70ACC9F9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1631"/>
            <a:ext cx="3888432" cy="408974"/>
          </a:xfrm>
          <a:prstGeom prst="rect">
            <a:avLst/>
          </a:prstGeom>
        </p:spPr>
      </p:pic>
      <p:sp>
        <p:nvSpPr>
          <p:cNvPr id="60" name="CustomShape 1"/>
          <p:cNvSpPr/>
          <p:nvPr/>
        </p:nvSpPr>
        <p:spPr>
          <a:xfrm>
            <a:off x="407368" y="12438"/>
            <a:ext cx="3168353" cy="408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lnSpc>
                <a:spcPct val="150000"/>
              </a:lnSpc>
            </a:pP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Verdana"/>
              </a:rPr>
              <a:t>AGRADECIMENTOS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99456" y="3105835"/>
            <a:ext cx="964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Não esqueça de agradecer o seu orientador e a universidade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28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GETULIO JUNIOR</dc:creator>
  <cp:lastModifiedBy>Vanderson Rodrigues</cp:lastModifiedBy>
  <cp:revision>85</cp:revision>
  <dcterms:created xsi:type="dcterms:W3CDTF">2014-09-22T21:30:57Z</dcterms:created>
  <dcterms:modified xsi:type="dcterms:W3CDTF">2021-06-15T18:58:36Z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