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34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05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70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4407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897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54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37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9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52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4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E7490-AEE0-4F1C-8AFF-839A893F85CC}" type="datetimeFigureOut">
              <a:rPr lang="pt-BR" smtClean="0"/>
              <a:t>07/08/2021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1601B-4D34-4BAD-A85A-401DC0C841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88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FC390278-00BB-4045-A05C-73DF4DB2C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50926"/>
            <a:ext cx="9108000" cy="27668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0A21E5C9-ADDF-4669-9237-7FAA5339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E13B83C7-C033-453E-9B04-D8A27E7B3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127" y="5547892"/>
            <a:ext cx="701320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/>
            <a:r>
              <a:rPr kumimoji="0" lang="pt-BR" altLang="pt-BR" sz="14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Realização:</a:t>
            </a:r>
          </a:p>
          <a:p>
            <a:pPr algn="ctr" defTabSz="914400"/>
            <a:endParaRPr lang="pt-BR" altLang="pt-BR" sz="1400" b="1" i="1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914400"/>
            <a:endParaRPr kumimoji="0" lang="pt-BR" altLang="pt-BR" sz="2400" b="1" i="1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914400"/>
            <a:r>
              <a:rPr kumimoji="0" lang="pt-BR" altLang="pt-BR" sz="14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Curso de Engenharia de Agrimensura e Cartográfica - Campus Monte Carmelo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9450" algn="l"/>
              </a:tabLst>
            </a:pPr>
            <a:r>
              <a:rPr kumimoji="0" lang="pt-BR" altLang="pt-BR" sz="14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22 a 24 de novembro de 2021</a:t>
            </a:r>
            <a:endParaRPr kumimoji="0" lang="pt-BR" altLang="pt-BR" sz="36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CA603CB6-54D0-4D7B-A8CC-D397F6931968}"/>
              </a:ext>
            </a:extLst>
          </p:cNvPr>
          <p:cNvSpPr/>
          <p:nvPr/>
        </p:nvSpPr>
        <p:spPr>
          <a:xfrm>
            <a:off x="19802" y="28811"/>
            <a:ext cx="9104396" cy="6800378"/>
          </a:xfrm>
          <a:prstGeom prst="roundRect">
            <a:avLst>
              <a:gd name="adj" fmla="val 4669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 descr="Ícone&#10;&#10;Descrição gerada automaticamente">
            <a:extLst>
              <a:ext uri="{FF2B5EF4-FFF2-40B4-BE49-F238E27FC236}">
                <a16:creationId xmlns:a16="http://schemas.microsoft.com/office/drawing/2014/main" id="{A34A5543-A6C0-4DA8-B604-4EE63602EC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29" t="-1" r="-5055" b="-7175"/>
          <a:stretch/>
        </p:blipFill>
        <p:spPr bwMode="auto">
          <a:xfrm>
            <a:off x="5328309" y="5818097"/>
            <a:ext cx="490379" cy="555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2" name="Imagem 13">
            <a:extLst>
              <a:ext uri="{FF2B5EF4-FFF2-40B4-BE49-F238E27FC236}">
                <a16:creationId xmlns:a16="http://schemas.microsoft.com/office/drawing/2014/main" id="{1DD9C35A-28AC-4F18-BF35-E3B1B0E19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118" y="5809156"/>
            <a:ext cx="546874" cy="55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Pró-reitoria de Extensão e Cultura | Universidade Federal de Uberlândia">
            <a:extLst>
              <a:ext uri="{FF2B5EF4-FFF2-40B4-BE49-F238E27FC236}">
                <a16:creationId xmlns:a16="http://schemas.microsoft.com/office/drawing/2014/main" id="{5B587C7B-DD96-4511-9D3B-DC39152F8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255" y="5807345"/>
            <a:ext cx="1176156" cy="5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DB4D96A2-CA5D-4EEB-B243-EB3C1C7EF7C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5" r="8696"/>
          <a:stretch/>
        </p:blipFill>
        <p:spPr bwMode="auto">
          <a:xfrm>
            <a:off x="711360" y="144091"/>
            <a:ext cx="1435097" cy="17745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Rectangle 6">
            <a:extLst>
              <a:ext uri="{FF2B5EF4-FFF2-40B4-BE49-F238E27FC236}">
                <a16:creationId xmlns:a16="http://schemas.microsoft.com/office/drawing/2014/main" id="{7850CFEC-49A1-4220-A3CD-44134FFAB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8913" y="203415"/>
            <a:ext cx="681186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9450" algn="l"/>
              </a:tabLst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II Simp</a:t>
            </a: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sio Regional de Agrimensura e Cartografia</a:t>
            </a:r>
            <a:endParaRPr kumimoji="0" lang="pt-BR" altLang="pt-BR" sz="2800" b="1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9450" algn="l"/>
              </a:tabLst>
            </a:pPr>
            <a:r>
              <a:rPr kumimoji="0" lang="pt-BR" altLang="pt-BR" sz="16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pt-BR" altLang="pt-BR" sz="16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Ampliando os horizontes e discutindo o futuro da </a:t>
            </a:r>
            <a:r>
              <a:rPr kumimoji="0" lang="pt-BR" altLang="pt-BR" sz="1600" b="1" i="1" u="none" strike="noStrike" cap="none" normalizeH="0" baseline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geoinforma</a:t>
            </a:r>
            <a:r>
              <a:rPr kumimoji="0" lang="pt-BR" altLang="pt-BR" sz="1600" b="1" i="1" u="none" strike="noStrike" cap="none" normalizeH="0" baseline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ç</a:t>
            </a:r>
            <a:r>
              <a:rPr kumimoji="0" lang="pt-BR" altLang="pt-BR" sz="1600" b="1" i="1" u="none" strike="noStrike" cap="none" normalizeH="0" baseline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ão</a:t>
            </a:r>
            <a:r>
              <a:rPr kumimoji="0" lang="pt-BR" altLang="pt-BR" sz="16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e do cadastro territorial do Brasil</a:t>
            </a:r>
            <a:r>
              <a:rPr kumimoji="0" lang="pt-BR" altLang="pt-BR" sz="16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E33AA061-C3A0-4707-ABB4-EE0F2F2E9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606" y="2929259"/>
            <a:ext cx="8060788" cy="144459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t-BR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941A2AD5-5282-46FD-91E8-B731178A310F}"/>
              </a:ext>
            </a:extLst>
          </p:cNvPr>
          <p:cNvSpPr txBox="1">
            <a:spLocks/>
          </p:cNvSpPr>
          <p:nvPr/>
        </p:nvSpPr>
        <p:spPr>
          <a:xfrm>
            <a:off x="1281333" y="4054148"/>
            <a:ext cx="6858000" cy="1020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pt-PT" sz="2000" dirty="0">
                <a:solidFill>
                  <a:schemeClr val="bg1"/>
                </a:solidFill>
              </a:rPr>
              <a:t>Autores/Coautores </a:t>
            </a:r>
          </a:p>
        </p:txBody>
      </p:sp>
    </p:spTree>
    <p:extLst>
      <p:ext uri="{BB962C8B-B14F-4D97-AF65-F5344CB8AC3E}">
        <p14:creationId xmlns:p14="http://schemas.microsoft.com/office/powerpoint/2010/main" val="128338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5F8C861-F4F4-4379-8354-A904900204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5" r="8696"/>
          <a:stretch/>
        </p:blipFill>
        <p:spPr bwMode="auto">
          <a:xfrm>
            <a:off x="894715" y="79619"/>
            <a:ext cx="688827" cy="8517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17F1D13-CC10-470F-B4F8-956923F32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2" y="914399"/>
            <a:ext cx="9108000" cy="4977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833DCA9D-413C-43E7-9FE4-CD250E73C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371973"/>
            <a:ext cx="6858000" cy="549026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TÍTULO DA APRESENTAÇÃO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21E5C9-ADDF-4669-9237-7FAA5339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23BE61-87DA-40FB-B5EB-1C99BD835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103" y="196952"/>
            <a:ext cx="6881058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9450" algn="l"/>
              </a:tabLst>
            </a:pP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II Simp</a:t>
            </a: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sio Regional de Agrimensura e Cartografia</a:t>
            </a:r>
            <a:endParaRPr kumimoji="0" lang="pt-BR" altLang="pt-BR" b="1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9450" algn="l"/>
              </a:tabLst>
            </a:pPr>
            <a:r>
              <a:rPr kumimoji="0" lang="pt-BR" altLang="pt-BR" sz="11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pt-BR" altLang="pt-BR" sz="11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Ampliando os horizontes e discutindo o futuro da </a:t>
            </a:r>
            <a:r>
              <a:rPr kumimoji="0" lang="pt-BR" altLang="pt-BR" sz="1100" b="1" i="1" u="none" strike="noStrike" cap="none" normalizeH="0" baseline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geoinforma</a:t>
            </a:r>
            <a:r>
              <a:rPr kumimoji="0" lang="pt-BR" altLang="pt-BR" sz="1100" b="1" i="1" u="none" strike="noStrike" cap="none" normalizeH="0" baseline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ç</a:t>
            </a:r>
            <a:r>
              <a:rPr kumimoji="0" lang="pt-BR" altLang="pt-BR" sz="1100" b="1" i="1" u="none" strike="noStrike" cap="none" normalizeH="0" baseline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ão</a:t>
            </a:r>
            <a:r>
              <a:rPr kumimoji="0" lang="pt-BR" altLang="pt-BR" sz="11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e do cadastro territorial do Brasil</a:t>
            </a:r>
            <a:r>
              <a:rPr kumimoji="0" lang="pt-BR" altLang="pt-BR" sz="11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E13B83C7-C033-453E-9B04-D8A27E7B3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8" y="1861715"/>
            <a:ext cx="8805886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 defTabSz="914400">
              <a:buFont typeface="Arial" panose="020B0604020202020204" pitchFamily="34" charset="0"/>
              <a:buChar char="•"/>
            </a:pPr>
            <a:r>
              <a:rPr lang="pt-BR" altLang="pt-BR" sz="20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Slide do título: usar fonte Arial, tamanho 30, cor branco, para o TÍTULO DO TRABALHO, fonte Arial, tamanho 20, cor branco, para os nomes dos Autores/Coautores;</a:t>
            </a:r>
          </a:p>
          <a:p>
            <a:pPr marL="342900" indent="-342900" algn="just" defTabSz="914400">
              <a:buFont typeface="Arial" panose="020B0604020202020204" pitchFamily="34" charset="0"/>
              <a:buChar char="•"/>
            </a:pPr>
            <a:endParaRPr lang="pt-BR" altLang="pt-BR" sz="20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buFont typeface="Arial" panose="020B0604020202020204" pitchFamily="34" charset="0"/>
              <a:buChar char="•"/>
            </a:pPr>
            <a:r>
              <a:rPr lang="pt-BR" altLang="pt-BR" sz="20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Demais slides: usar fonte Arial, tamanho 28, cor branco, para o título das seções (INTRODUÇÃO, MATERIAL E MÉTODOS, etc.), e fonte Arial, tamanho 20, cor azul, para o corpo do texto.</a:t>
            </a:r>
            <a:endParaRPr kumimoji="0" lang="pt-BR" altLang="pt-BR" sz="2000" b="1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914400"/>
            <a:endParaRPr lang="pt-BR" altLang="pt-BR" sz="2000" b="1" i="1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914400"/>
            <a:endParaRPr kumimoji="0" lang="pt-BR" altLang="pt-BR" sz="3600" b="1" i="1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CC07922F-D939-4280-B49C-60D80678D2D4}"/>
              </a:ext>
            </a:extLst>
          </p:cNvPr>
          <p:cNvSpPr txBox="1">
            <a:spLocks/>
          </p:cNvSpPr>
          <p:nvPr/>
        </p:nvSpPr>
        <p:spPr>
          <a:xfrm>
            <a:off x="1162802" y="910571"/>
            <a:ext cx="6858000" cy="497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INSTRUÇÕES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28C7B456-0EC1-498A-8E16-67955999096F}"/>
              </a:ext>
            </a:extLst>
          </p:cNvPr>
          <p:cNvSpPr/>
          <p:nvPr/>
        </p:nvSpPr>
        <p:spPr>
          <a:xfrm>
            <a:off x="19802" y="28811"/>
            <a:ext cx="9104396" cy="6800378"/>
          </a:xfrm>
          <a:prstGeom prst="roundRect">
            <a:avLst>
              <a:gd name="adj" fmla="val 4669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31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7351</TotalTime>
  <Words>158</Words>
  <Application>Microsoft Office PowerPoint</Application>
  <PresentationFormat>Apresentação na tela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Mirna Karla</dc:creator>
  <cp:lastModifiedBy>Mirna Karla</cp:lastModifiedBy>
  <cp:revision>10</cp:revision>
  <dcterms:created xsi:type="dcterms:W3CDTF">2021-08-07T15:35:04Z</dcterms:created>
  <dcterms:modified xsi:type="dcterms:W3CDTF">2021-08-12T18:06:40Z</dcterms:modified>
</cp:coreProperties>
</file>