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17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DC1D-2DB0-4304-8F20-4F77B4BBA567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99D-3FE9-4FCF-840C-31F9C25D3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38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DC1D-2DB0-4304-8F20-4F77B4BBA567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99D-3FE9-4FCF-840C-31F9C25D3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055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DC1D-2DB0-4304-8F20-4F77B4BBA567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99D-3FE9-4FCF-840C-31F9C25D3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8018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DC1D-2DB0-4304-8F20-4F77B4BBA567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99D-3FE9-4FCF-840C-31F9C25D3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47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DC1D-2DB0-4304-8F20-4F77B4BBA567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99D-3FE9-4FCF-840C-31F9C25D3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932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DC1D-2DB0-4304-8F20-4F77B4BBA567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99D-3FE9-4FCF-840C-31F9C25D3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560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DC1D-2DB0-4304-8F20-4F77B4BBA567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99D-3FE9-4FCF-840C-31F9C25D3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62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DC1D-2DB0-4304-8F20-4F77B4BBA567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99D-3FE9-4FCF-840C-31F9C25D3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813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DC1D-2DB0-4304-8F20-4F77B4BBA567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99D-3FE9-4FCF-840C-31F9C25D3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670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DC1D-2DB0-4304-8F20-4F77B4BBA567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99D-3FE9-4FCF-840C-31F9C25D3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716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BDC1D-2DB0-4304-8F20-4F77B4BBA567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999D-3FE9-4FCF-840C-31F9C25D3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348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BDC1D-2DB0-4304-8F20-4F77B4BBA567}" type="datetimeFigureOut">
              <a:rPr lang="pt-BR" smtClean="0"/>
              <a:t>20/07/2021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C999D-3FE9-4FCF-840C-31F9C25D39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77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5CB45050-5657-426A-BC11-DDC4016968AB}"/>
              </a:ext>
            </a:extLst>
          </p:cNvPr>
          <p:cNvSpPr txBox="1"/>
          <p:nvPr/>
        </p:nvSpPr>
        <p:spPr>
          <a:xfrm>
            <a:off x="543535" y="2497335"/>
            <a:ext cx="577092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t-BR" b="1" dirty="0"/>
              <a:t>INTRODUÇÃO</a:t>
            </a:r>
          </a:p>
          <a:p>
            <a:pPr marL="342900" indent="-342900">
              <a:buAutoNum type="arabicPeriod"/>
            </a:pPr>
            <a:r>
              <a:rPr lang="pt-BR" b="1" dirty="0"/>
              <a:t> OBJETIVOS</a:t>
            </a:r>
          </a:p>
          <a:p>
            <a:pPr marL="342900" indent="-342900">
              <a:buAutoNum type="arabicPeriod"/>
            </a:pPr>
            <a:r>
              <a:rPr lang="pt-BR" b="1" dirty="0"/>
              <a:t> METODOLOGIA</a:t>
            </a:r>
          </a:p>
          <a:p>
            <a:pPr marL="342900" indent="-342900">
              <a:buAutoNum type="arabicPeriod"/>
            </a:pPr>
            <a:r>
              <a:rPr lang="pt-BR" b="1" dirty="0"/>
              <a:t> ANÁLISE TEÓRICA/</a:t>
            </a:r>
          </a:p>
          <a:p>
            <a:pPr marL="342900" indent="-342900">
              <a:buAutoNum type="arabicPeriod"/>
            </a:pPr>
            <a:r>
              <a:rPr lang="pt-BR" b="1" dirty="0"/>
              <a:t>DISCUSSÃO DOS DADOS,</a:t>
            </a:r>
          </a:p>
          <a:p>
            <a:pPr marL="342900" indent="-342900">
              <a:buAutoNum type="arabicPeriod"/>
            </a:pPr>
            <a:r>
              <a:rPr lang="pt-BR" b="1" dirty="0"/>
              <a:t>CONSIDERAÇÕES FINAIS,</a:t>
            </a:r>
          </a:p>
          <a:p>
            <a:pPr marL="342900" indent="-342900">
              <a:buAutoNum type="arabicPeriod"/>
            </a:pPr>
            <a:r>
              <a:rPr lang="pt-BR" b="1" dirty="0"/>
              <a:t>REFERENCIAL BIBLIOGRÁFICO</a:t>
            </a:r>
          </a:p>
        </p:txBody>
      </p:sp>
      <p:pic>
        <p:nvPicPr>
          <p:cNvPr id="6" name="Imagem 5" descr="Uma imagem contendo Calendário&#10;&#10;Descrição gerada automaticamente">
            <a:extLst>
              <a:ext uri="{FF2B5EF4-FFF2-40B4-BE49-F238E27FC236}">
                <a16:creationId xmlns:a16="http://schemas.microsoft.com/office/drawing/2014/main" id="{C656096E-C03F-4B59-BF00-62D72F2033A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54" y="240570"/>
            <a:ext cx="1133475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tângulo 8">
            <a:extLst>
              <a:ext uri="{FF2B5EF4-FFF2-40B4-BE49-F238E27FC236}">
                <a16:creationId xmlns:a16="http://schemas.microsoft.com/office/drawing/2014/main" id="{0D7DA968-DD32-4328-A63C-513EAB1F2AB9}"/>
              </a:ext>
            </a:extLst>
          </p:cNvPr>
          <p:cNvSpPr/>
          <p:nvPr/>
        </p:nvSpPr>
        <p:spPr>
          <a:xfrm>
            <a:off x="2100325" y="545697"/>
            <a:ext cx="34481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TÍTULO DO TRABALHO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FD53383-08E8-4F32-9A3B-E16831237796}"/>
              </a:ext>
            </a:extLst>
          </p:cNvPr>
          <p:cNvSpPr txBox="1"/>
          <p:nvPr/>
        </p:nvSpPr>
        <p:spPr>
          <a:xfrm>
            <a:off x="2810325" y="1374045"/>
            <a:ext cx="3597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Nome /sobrenome </a:t>
            </a:r>
            <a:r>
              <a:rPr lang="pt-BR" dirty="0"/>
              <a:t>. Instituição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A79D47E-4753-4804-BC62-3A3596343430}"/>
              </a:ext>
            </a:extLst>
          </p:cNvPr>
          <p:cNvSpPr txBox="1"/>
          <p:nvPr/>
        </p:nvSpPr>
        <p:spPr>
          <a:xfrm>
            <a:off x="2810325" y="1768972"/>
            <a:ext cx="294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GT </a:t>
            </a:r>
          </a:p>
        </p:txBody>
      </p:sp>
    </p:spTree>
    <p:extLst>
      <p:ext uri="{BB962C8B-B14F-4D97-AF65-F5344CB8AC3E}">
        <p14:creationId xmlns:p14="http://schemas.microsoft.com/office/powerpoint/2010/main" val="5029732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Família Camargo</dc:creator>
  <cp:lastModifiedBy>Família Camargo</cp:lastModifiedBy>
  <cp:revision>1</cp:revision>
  <dcterms:created xsi:type="dcterms:W3CDTF">2021-07-21T01:47:18Z</dcterms:created>
  <dcterms:modified xsi:type="dcterms:W3CDTF">2021-07-21T01:50:53Z</dcterms:modified>
</cp:coreProperties>
</file>