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70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86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32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43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00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64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49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69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74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45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94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A079-F9A4-4150-BFE2-66AD4F8EF9C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CBB8F-4AC1-4CDF-BCC2-BA2110320C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24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E10ED6BA-43A1-474D-8600-38CC3D3C5C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6" t="1045" r="27948" b="1307"/>
          <a:stretch/>
        </p:blipFill>
        <p:spPr>
          <a:xfrm>
            <a:off x="0" y="-2756"/>
            <a:ext cx="443753" cy="514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69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</TotalTime>
  <Words>0</Words>
  <Application>Microsoft Office PowerPoint</Application>
  <PresentationFormat>Apresentação na tela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mathias rezende macedo</dc:creator>
  <cp:lastModifiedBy>mathias rezende macedo</cp:lastModifiedBy>
  <cp:revision>7</cp:revision>
  <dcterms:created xsi:type="dcterms:W3CDTF">2019-04-12T14:57:44Z</dcterms:created>
  <dcterms:modified xsi:type="dcterms:W3CDTF">2019-04-16T10:45:14Z</dcterms:modified>
</cp:coreProperties>
</file>