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</p:sldIdLst>
  <p:sldSz cy="10287000" cx="18288000"/>
  <p:notesSz cx="6858000" cy="9144000"/>
  <p:embeddedFontLst>
    <p:embeddedFont>
      <p:font typeface="Dancing Script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DancingScript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font" Target="fonts/DancingScript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049295dab_3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gf049295dab_3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3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4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/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b="1" sz="40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9" name="Google Shape;29;p5"/>
          <p:cNvSpPr txBox="1"/>
          <p:nvPr>
            <p:ph idx="1" type="body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0" name="Google Shape;30;p5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5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5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" type="body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6" name="Google Shape;36;p6"/>
          <p:cNvSpPr txBox="1"/>
          <p:nvPr>
            <p:ph idx="2" type="body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indent="-381000" lvl="1" marL="9144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indent="-355600" lvl="2" marL="1371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/>
        </p:txBody>
      </p:sp>
      <p:sp>
        <p:nvSpPr>
          <p:cNvPr id="37" name="Google Shape;37;p6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6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6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" type="body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4" name="Google Shape;44;p7"/>
          <p:cNvSpPr txBox="1"/>
          <p:nvPr>
            <p:ph idx="3" type="body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5" name="Google Shape;45;p7"/>
          <p:cNvSpPr txBox="1"/>
          <p:nvPr>
            <p:ph idx="4" type="body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81000" lvl="0" marL="4572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indent="-330200" lvl="3" marL="1828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indent="-330200" lvl="4" marL="22860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indent="-330200" lvl="5" marL="2743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indent="-330200" lvl="6" marL="32004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indent="-330200" lvl="7" marL="3657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indent="-330200" lvl="8" marL="41148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/>
        </p:txBody>
      </p:sp>
      <p:sp>
        <p:nvSpPr>
          <p:cNvPr id="46" name="Google Shape;46;p7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7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7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1" name="Google Shape;51;p8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indent="-381000" lvl="2" marL="1371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indent="-355600" lvl="4" marL="22860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indent="-355600" lvl="5" marL="27432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b="1" sz="2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indent="-228600" lvl="1" marL="914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indent="-228600" lvl="2" marL="1371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indent="-228600" lvl="3" marL="1828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indent="-228600" lvl="4" marL="22860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indent="-228600" lvl="5" marL="27432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indent="-228600" lvl="6" marL="32004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indent="-228600" lvl="7" marL="3657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indent="-228600" lvl="8" marL="41148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81000" lvl="2" marL="13716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55600" lvl="3" marL="1828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55600" lvl="4" marL="2286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Relationship Id="rId4" Type="http://schemas.openxmlformats.org/officeDocument/2006/relationships/image" Target="../media/image4.png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4" Type="http://schemas.openxmlformats.org/officeDocument/2006/relationships/image" Target="../media/image6.png"/><Relationship Id="rId5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-151649"/>
            <a:ext cx="18288000" cy="2096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Google Shape;8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16535400" y="419100"/>
            <a:ext cx="1245439" cy="11364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3"/>
          <p:cNvPicPr preferRelativeResize="0"/>
          <p:nvPr/>
        </p:nvPicPr>
        <p:blipFill rotWithShape="1">
          <a:blip r:embed="rId5">
            <a:alphaModFix/>
          </a:blip>
          <a:srcRect b="0" l="0" r="30723" t="0"/>
          <a:stretch/>
        </p:blipFill>
        <p:spPr>
          <a:xfrm>
            <a:off x="190500" y="189229"/>
            <a:ext cx="4381500" cy="1601471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3"/>
          <p:cNvSpPr txBox="1"/>
          <p:nvPr/>
        </p:nvSpPr>
        <p:spPr>
          <a:xfrm>
            <a:off x="4572000" y="419100"/>
            <a:ext cx="11963400" cy="69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45720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>
                <a:solidFill>
                  <a:schemeClr val="lt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1ª Mostra de Extensão da Faculdade de Odontologia UFRGS</a:t>
            </a:r>
            <a:endParaRPr sz="4100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6687875" y="1111800"/>
            <a:ext cx="851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Desafios e perspectivas em tempos de pandemia</a:t>
            </a:r>
            <a:endParaRPr sz="3000">
              <a:solidFill>
                <a:srgbClr val="FFFFFF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14"/>
          <p:cNvPicPr preferRelativeResize="0"/>
          <p:nvPr/>
        </p:nvPicPr>
        <p:blipFill rotWithShape="1">
          <a:blip r:embed="rId3">
            <a:alphaModFix/>
          </a:blip>
          <a:srcRect b="14825" l="0" r="0" t="19544"/>
          <a:stretch/>
        </p:blipFill>
        <p:spPr>
          <a:xfrm>
            <a:off x="0" y="8415405"/>
            <a:ext cx="18288000" cy="1871598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4"/>
          <p:cNvSpPr txBox="1"/>
          <p:nvPr/>
        </p:nvSpPr>
        <p:spPr>
          <a:xfrm>
            <a:off x="3441425" y="8647470"/>
            <a:ext cx="137247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900">
                <a:solidFill>
                  <a:schemeClr val="lt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1ª </a:t>
            </a:r>
            <a:r>
              <a:rPr lang="en-US" sz="4300">
                <a:solidFill>
                  <a:schemeClr val="lt1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Mostra de Extensão da Faculdade de Odontologia UFRGS</a:t>
            </a:r>
            <a:endParaRPr sz="4500"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  <p:pic>
        <p:nvPicPr>
          <p:cNvPr id="95" name="Google Shape;95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814843" y="8647475"/>
            <a:ext cx="1698306" cy="1549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4"/>
          <p:cNvPicPr preferRelativeResize="0"/>
          <p:nvPr/>
        </p:nvPicPr>
        <p:blipFill rotWithShape="1">
          <a:blip r:embed="rId5">
            <a:alphaModFix/>
          </a:blip>
          <a:srcRect b="28586" l="0" r="0" t="0"/>
          <a:stretch/>
        </p:blipFill>
        <p:spPr>
          <a:xfrm>
            <a:off x="531050" y="8557625"/>
            <a:ext cx="1979968" cy="1639526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14"/>
          <p:cNvSpPr txBox="1"/>
          <p:nvPr/>
        </p:nvSpPr>
        <p:spPr>
          <a:xfrm>
            <a:off x="5880625" y="9401675"/>
            <a:ext cx="85143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>
                <a:solidFill>
                  <a:srgbClr val="FFFFFF"/>
                </a:solidFill>
                <a:latin typeface="Dancing Script"/>
                <a:ea typeface="Dancing Script"/>
                <a:cs typeface="Dancing Script"/>
                <a:sym typeface="Dancing Script"/>
              </a:rPr>
              <a:t>Desafios e perspectivas em tempos de pandemia</a:t>
            </a:r>
            <a:endParaRPr sz="3000">
              <a:solidFill>
                <a:srgbClr val="FFFFFF"/>
              </a:solidFill>
              <a:latin typeface="Dancing Script"/>
              <a:ea typeface="Dancing Script"/>
              <a:cs typeface="Dancing Script"/>
              <a:sym typeface="Dancing Scrip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