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</p:sldIdLst>
  <p:sldSz cy="10287000" cx="18288000"/>
  <p:notesSz cx="6858000" cy="9144000"/>
  <p:embeddedFontLst>
    <p:embeddedFont>
      <p:font typeface="Dancing Script"/>
      <p:regular r:id="rId8"/>
      <p:bold r:id="rId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DancingScript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font" Target="fonts/DancingScript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f049295dab_3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1" name="Google Shape;91;gf049295dab_3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" type="body"/>
          </p:nvPr>
        </p:nvSpPr>
        <p:spPr>
          <a:xfrm rot="5400000">
            <a:off x="2309018" y="-251619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/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" type="body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3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8" name="Google Shape;18;p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5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6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6" name="Google Shape;36;p6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7" name="Google Shape;37;p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7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7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4" name="Google Shape;44;p7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7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6" name="Google Shape;46;p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9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9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58" name="Google Shape;58;p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0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5" name="Google Shape;65;p1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jpg"/><Relationship Id="rId4" Type="http://schemas.openxmlformats.org/officeDocument/2006/relationships/image" Target="../media/image4.png"/><Relationship Id="rId5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Relationship Id="rId4" Type="http://schemas.openxmlformats.org/officeDocument/2006/relationships/image" Target="../media/image6.png"/><Relationship Id="rId5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Google Shape;84;p1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-151649"/>
            <a:ext cx="18288000" cy="2096050"/>
          </a:xfrm>
          <a:prstGeom prst="rect">
            <a:avLst/>
          </a:prstGeom>
          <a:noFill/>
          <a:ln>
            <a:noFill/>
          </a:ln>
        </p:spPr>
      </p:pic>
      <p:pic>
        <p:nvPicPr>
          <p:cNvPr id="85" name="Google Shape;85;p1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6535400" y="419100"/>
            <a:ext cx="1245439" cy="1136438"/>
          </a:xfrm>
          <a:prstGeom prst="rect">
            <a:avLst/>
          </a:prstGeom>
          <a:noFill/>
          <a:ln>
            <a:noFill/>
          </a:ln>
        </p:spPr>
      </p:pic>
      <p:pic>
        <p:nvPicPr>
          <p:cNvPr id="86" name="Google Shape;86;p13"/>
          <p:cNvPicPr preferRelativeResize="0"/>
          <p:nvPr/>
        </p:nvPicPr>
        <p:blipFill rotWithShape="1">
          <a:blip r:embed="rId5">
            <a:alphaModFix/>
          </a:blip>
          <a:srcRect b="0" l="0" r="30723" t="0"/>
          <a:stretch/>
        </p:blipFill>
        <p:spPr>
          <a:xfrm>
            <a:off x="190500" y="189229"/>
            <a:ext cx="4381500" cy="1601471"/>
          </a:xfrm>
          <a:prstGeom prst="rect">
            <a:avLst/>
          </a:prstGeom>
          <a:noFill/>
          <a:ln>
            <a:noFill/>
          </a:ln>
        </p:spPr>
      </p:pic>
      <p:sp>
        <p:nvSpPr>
          <p:cNvPr id="87" name="Google Shape;87;p13"/>
          <p:cNvSpPr txBox="1"/>
          <p:nvPr/>
        </p:nvSpPr>
        <p:spPr>
          <a:xfrm>
            <a:off x="4572000" y="419100"/>
            <a:ext cx="11963400" cy="692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4572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900">
                <a:solidFill>
                  <a:schemeClr val="lt1"/>
                </a:solidFill>
                <a:latin typeface="Dancing Script"/>
                <a:ea typeface="Dancing Script"/>
                <a:cs typeface="Dancing Script"/>
                <a:sym typeface="Dancing Script"/>
              </a:rPr>
              <a:t>1ª Mostra de Extensão da Faculdade de Odontologia UFRGS</a:t>
            </a:r>
            <a:endParaRPr sz="4100">
              <a:latin typeface="Dancing Script"/>
              <a:ea typeface="Dancing Script"/>
              <a:cs typeface="Dancing Script"/>
              <a:sym typeface="Dancing Script"/>
            </a:endParaRPr>
          </a:p>
        </p:txBody>
      </p:sp>
      <p:sp>
        <p:nvSpPr>
          <p:cNvPr id="88" name="Google Shape;88;p13"/>
          <p:cNvSpPr txBox="1"/>
          <p:nvPr/>
        </p:nvSpPr>
        <p:spPr>
          <a:xfrm>
            <a:off x="6687875" y="1111800"/>
            <a:ext cx="85143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>
                <a:solidFill>
                  <a:srgbClr val="FFFFFF"/>
                </a:solidFill>
                <a:latin typeface="Dancing Script"/>
                <a:ea typeface="Dancing Script"/>
                <a:cs typeface="Dancing Script"/>
                <a:sym typeface="Dancing Script"/>
              </a:rPr>
              <a:t>Desafios e perspectivas em tempos de pandemia</a:t>
            </a:r>
            <a:endParaRPr sz="3000">
              <a:solidFill>
                <a:srgbClr val="FFFFFF"/>
              </a:solidFill>
              <a:latin typeface="Dancing Script"/>
              <a:ea typeface="Dancing Script"/>
              <a:cs typeface="Dancing Script"/>
              <a:sym typeface="Dancing Scrip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3" name="Google Shape;93;p14"/>
          <p:cNvPicPr preferRelativeResize="0"/>
          <p:nvPr/>
        </p:nvPicPr>
        <p:blipFill rotWithShape="1">
          <a:blip r:embed="rId3">
            <a:alphaModFix/>
          </a:blip>
          <a:srcRect b="14825" l="0" r="0" t="19544"/>
          <a:stretch/>
        </p:blipFill>
        <p:spPr>
          <a:xfrm>
            <a:off x="0" y="8415405"/>
            <a:ext cx="18288000" cy="1871598"/>
          </a:xfrm>
          <a:prstGeom prst="rect">
            <a:avLst/>
          </a:prstGeom>
          <a:noFill/>
          <a:ln>
            <a:noFill/>
          </a:ln>
        </p:spPr>
      </p:pic>
      <p:sp>
        <p:nvSpPr>
          <p:cNvPr id="94" name="Google Shape;94;p14"/>
          <p:cNvSpPr txBox="1"/>
          <p:nvPr/>
        </p:nvSpPr>
        <p:spPr>
          <a:xfrm>
            <a:off x="3441425" y="8647470"/>
            <a:ext cx="13724700" cy="754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900">
                <a:solidFill>
                  <a:schemeClr val="lt1"/>
                </a:solidFill>
                <a:latin typeface="Dancing Script"/>
                <a:ea typeface="Dancing Script"/>
                <a:cs typeface="Dancing Script"/>
                <a:sym typeface="Dancing Script"/>
              </a:rPr>
              <a:t>1ª </a:t>
            </a:r>
            <a:r>
              <a:rPr lang="en-US" sz="4300">
                <a:solidFill>
                  <a:schemeClr val="lt1"/>
                </a:solidFill>
                <a:latin typeface="Dancing Script"/>
                <a:ea typeface="Dancing Script"/>
                <a:cs typeface="Dancing Script"/>
                <a:sym typeface="Dancing Script"/>
              </a:rPr>
              <a:t>Mostra de Extensão da Faculdade de Odontologia UFRGS</a:t>
            </a:r>
            <a:endParaRPr sz="4500">
              <a:latin typeface="Dancing Script"/>
              <a:ea typeface="Dancing Script"/>
              <a:cs typeface="Dancing Script"/>
              <a:sym typeface="Dancing Script"/>
            </a:endParaRPr>
          </a:p>
        </p:txBody>
      </p:sp>
      <p:pic>
        <p:nvPicPr>
          <p:cNvPr id="95" name="Google Shape;95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5814843" y="8647475"/>
            <a:ext cx="1698306" cy="1549674"/>
          </a:xfrm>
          <a:prstGeom prst="rect">
            <a:avLst/>
          </a:prstGeom>
          <a:noFill/>
          <a:ln>
            <a:noFill/>
          </a:ln>
        </p:spPr>
      </p:pic>
      <p:pic>
        <p:nvPicPr>
          <p:cNvPr id="96" name="Google Shape;96;p14"/>
          <p:cNvPicPr preferRelativeResize="0"/>
          <p:nvPr/>
        </p:nvPicPr>
        <p:blipFill rotWithShape="1">
          <a:blip r:embed="rId5">
            <a:alphaModFix/>
          </a:blip>
          <a:srcRect b="28586" l="0" r="0" t="0"/>
          <a:stretch/>
        </p:blipFill>
        <p:spPr>
          <a:xfrm>
            <a:off x="531050" y="8557625"/>
            <a:ext cx="1979968" cy="1639526"/>
          </a:xfrm>
          <a:prstGeom prst="rect">
            <a:avLst/>
          </a:prstGeom>
          <a:noFill/>
          <a:ln>
            <a:noFill/>
          </a:ln>
        </p:spPr>
      </p:pic>
      <p:sp>
        <p:nvSpPr>
          <p:cNvPr id="97" name="Google Shape;97;p14"/>
          <p:cNvSpPr txBox="1"/>
          <p:nvPr/>
        </p:nvSpPr>
        <p:spPr>
          <a:xfrm>
            <a:off x="5880625" y="9401675"/>
            <a:ext cx="85143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>
                <a:solidFill>
                  <a:srgbClr val="FFFFFF"/>
                </a:solidFill>
                <a:latin typeface="Dancing Script"/>
                <a:ea typeface="Dancing Script"/>
                <a:cs typeface="Dancing Script"/>
                <a:sym typeface="Dancing Script"/>
              </a:rPr>
              <a:t>Desafios e perspectivas em tempos de pandemia</a:t>
            </a:r>
            <a:endParaRPr sz="3000">
              <a:solidFill>
                <a:srgbClr val="FFFFFF"/>
              </a:solidFill>
              <a:latin typeface="Dancing Script"/>
              <a:ea typeface="Dancing Script"/>
              <a:cs typeface="Dancing Script"/>
              <a:sym typeface="Dancing Scrip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