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3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8C5E-6AD3-A69D-FC8D-FD6E53973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</p:spPr>
        <p:txBody>
          <a:bodyPr anchor="b"/>
          <a:lstStyle>
            <a:lvl1pPr algn="ctr">
              <a:defRPr sz="1594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70E720-E722-59AC-82A7-4A74A16B5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6378"/>
            </a:lvl1pPr>
            <a:lvl2pPr marL="1214963" indent="0" algn="ctr">
              <a:buNone/>
              <a:defRPr sz="5315"/>
            </a:lvl2pPr>
            <a:lvl3pPr marL="2429927" indent="0" algn="ctr">
              <a:buNone/>
              <a:defRPr sz="4783"/>
            </a:lvl3pPr>
            <a:lvl4pPr marL="3644890" indent="0" algn="ctr">
              <a:buNone/>
              <a:defRPr sz="4252"/>
            </a:lvl4pPr>
            <a:lvl5pPr marL="4859853" indent="0" algn="ctr">
              <a:buNone/>
              <a:defRPr sz="4252"/>
            </a:lvl5pPr>
            <a:lvl6pPr marL="6074816" indent="0" algn="ctr">
              <a:buNone/>
              <a:defRPr sz="4252"/>
            </a:lvl6pPr>
            <a:lvl7pPr marL="7289780" indent="0" algn="ctr">
              <a:buNone/>
              <a:defRPr sz="4252"/>
            </a:lvl7pPr>
            <a:lvl8pPr marL="8504743" indent="0" algn="ctr">
              <a:buNone/>
              <a:defRPr sz="4252"/>
            </a:lvl8pPr>
            <a:lvl9pPr marL="9719706" indent="0" algn="ctr">
              <a:buNone/>
              <a:defRPr sz="4252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3B28E8-B680-543E-5C2F-61732A81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A2D595-E800-B2C8-E67B-9B2CD6A1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EBD649-2EFE-6879-C196-76F8747F4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10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7D97C-26B4-A1CE-F4DD-ACBCA9776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118F58-4191-A080-2C19-11CDDEEBE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5DC3C3-06D4-C270-DF6E-D9DDC54D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BF195A-F735-7197-4FF3-5C8CB058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752D6D-0FFA-C94C-09BF-75A351CA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62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29822C-66C7-FDE2-B4E4-CFE9EB5D2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5741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3AD5508-8E1F-A16D-B2C9-7ADE58107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451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3D462C-5534-B506-1C56-899FDD05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1DD9AE-1F33-BE6E-2E52-2ADE5569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6AA58C-D1A5-E734-A089-CA3C1E2D7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41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BC3DB-E32B-E3D6-E173-742C1B56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2857C2-38E4-CEBE-7A4D-DE895D786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BE6D9A-6AAE-EF07-E03D-67B963980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FD64ED-A7E3-75AE-E47E-493FF542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B490CD-D82E-4763-6A00-0F9C18DB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0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F4278-61B5-2892-F1E6-0AC73625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</p:spPr>
        <p:txBody>
          <a:bodyPr anchor="b"/>
          <a:lstStyle>
            <a:lvl1pPr>
              <a:defRPr sz="1594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4B4E95-4D9E-5A37-EF2F-C2F89D0D3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</p:spPr>
        <p:txBody>
          <a:bodyPr/>
          <a:lstStyle>
            <a:lvl1pPr marL="0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1pPr>
            <a:lvl2pPr marL="1214963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2pPr>
            <a:lvl3pPr marL="2429927" indent="0">
              <a:buNone/>
              <a:defRPr sz="4783">
                <a:solidFill>
                  <a:schemeClr val="tx1">
                    <a:tint val="75000"/>
                  </a:schemeClr>
                </a:solidFill>
              </a:defRPr>
            </a:lvl3pPr>
            <a:lvl4pPr marL="364489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5985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481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8978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474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1970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BA0EC9-848B-5D00-5CE1-44C94BBE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58F088-12BE-9519-49AE-BDF6F3AF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BAD14C-FB3D-1F71-F28C-5BB2D544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09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4285D-12A0-9CAC-BCC5-A80ADBAC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F8896F-6FF8-D585-489E-DE3B1ECB5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A59F69-7C23-B38A-BC3B-5C7180BA2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F9D78D-2A83-065A-CCF4-7C5751960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BFE332-3905-D90F-3BB7-A2455F09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2F817F-083B-7121-689C-E93BF5BCF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10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A5939-EC76-71B7-B791-04FD473D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2A435D-C337-6BDE-EDEB-E86750B58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1672" y="10590160"/>
            <a:ext cx="13706416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4FDF4E-6EFB-6EE1-E59D-9158F4F81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1672" y="15780233"/>
            <a:ext cx="13706416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3577C50-7C0F-E737-F9E2-74B6BE314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2140" y="10590160"/>
            <a:ext cx="13773917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7CDFB2-D961-2B1D-CEC4-09C8C773A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2140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E70FD-6F65-182A-9147-BACE443A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0BF516-EA55-4A1E-2625-ECEB83C30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FE1DEAB-255F-95B0-A9D8-2BD63A79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70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31EEB-852C-D65F-721D-C466B45BE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46630DC-9779-111D-D9C5-0F4921B63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41DEE8C-330C-BA6C-59E4-59999B67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6CEE0A4-47D3-43E3-89CC-3763773D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68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F3EF786-29A5-4DD9-C464-286906752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50E9F2F-91E8-C35E-8E4C-7D1B2DDF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DC5B87B-E471-607D-C4C2-0DC1AD2B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21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4A5D0-9722-F6CE-E8F5-C20D083EA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4E03F3-2A07-A4D2-14CD-C5FD92FE5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>
              <a:defRPr sz="8504"/>
            </a:lvl1pPr>
            <a:lvl2pPr>
              <a:defRPr sz="7441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D57DDD-9899-D614-B738-59E6CFE37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98F001-D672-4C51-F722-F771D1FD7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01143D-6477-181E-F448-95FB1700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15A515-FDCD-8E8D-DC6C-0EE78123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2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2D200-C37C-D25F-4753-02181FDCB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824B690-6CAE-B02A-13D3-337785CCB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 marL="0" indent="0">
              <a:buNone/>
              <a:defRPr sz="8504"/>
            </a:lvl1pPr>
            <a:lvl2pPr marL="1214963" indent="0">
              <a:buNone/>
              <a:defRPr sz="7441"/>
            </a:lvl2pPr>
            <a:lvl3pPr marL="2429927" indent="0">
              <a:buNone/>
              <a:defRPr sz="6378"/>
            </a:lvl3pPr>
            <a:lvl4pPr marL="3644890" indent="0">
              <a:buNone/>
              <a:defRPr sz="5315"/>
            </a:lvl4pPr>
            <a:lvl5pPr marL="4859853" indent="0">
              <a:buNone/>
              <a:defRPr sz="5315"/>
            </a:lvl5pPr>
            <a:lvl6pPr marL="6074816" indent="0">
              <a:buNone/>
              <a:defRPr sz="5315"/>
            </a:lvl6pPr>
            <a:lvl7pPr marL="7289780" indent="0">
              <a:buNone/>
              <a:defRPr sz="5315"/>
            </a:lvl7pPr>
            <a:lvl8pPr marL="8504743" indent="0">
              <a:buNone/>
              <a:defRPr sz="5315"/>
            </a:lvl8pPr>
            <a:lvl9pPr marL="9719706" indent="0">
              <a:buNone/>
              <a:defRPr sz="531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154FEC-70CD-833B-994D-6FF02EEAF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6770CF-F1D3-E6FC-1B56-23D159E5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997256-4DD5-F960-2BF5-37A08E0C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71A8B3-84BD-F09F-A6F1-6EDE0B4C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54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66B69DE-1570-84CE-3250-06D637506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2300037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FF0D0E-5C12-A091-1CEA-425AA4984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F2E5FA-2E44-8824-D2A3-E780B3171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451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C42EB-9147-4884-A225-8CEA596B38AA}" type="datetimeFigureOut">
              <a:rPr lang="pt-BR" smtClean="0"/>
              <a:t>20/11/2024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5BD431-C598-E3F6-6BAE-7CB7BD2F2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2264" y="40040594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4AD02B-3907-7066-F411-D9805C832F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1997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F8AD-0433-410C-92ED-65B46948F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84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429927" rtl="0" eaLnBrk="1" latinLnBrk="0" hangingPunct="1">
        <a:lnSpc>
          <a:spcPct val="90000"/>
        </a:lnSpc>
        <a:spcBef>
          <a:spcPct val="0"/>
        </a:spcBef>
        <a:buNone/>
        <a:defRPr sz="11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82" indent="-607482" algn="l" defTabSz="2429927" rtl="0" eaLnBrk="1" latinLnBrk="0" hangingPunct="1">
        <a:lnSpc>
          <a:spcPct val="90000"/>
        </a:lnSpc>
        <a:spcBef>
          <a:spcPts val="265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2244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03740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25237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546733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68229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89726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911222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1032718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2pPr>
      <a:lvl3pPr marL="2429927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3pPr>
      <a:lvl4pPr marL="364489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485985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07481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28978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850474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971970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5C351-7373-B284-A02D-862F2BA61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779" y="9793735"/>
            <a:ext cx="29797730" cy="4563199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projeto de extensão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C8BB67-A592-4224-7BF7-4A2855DB9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0779" y="14754996"/>
            <a:ext cx="29797730" cy="2229331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t-BR" sz="8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Público alvo:</a:t>
            </a:r>
          </a:p>
          <a:p>
            <a:pPr algn="l"/>
            <a:r>
              <a:rPr lang="pt-BR" sz="8800" dirty="0">
                <a:latin typeface="Arial" panose="020B0604020202020204" pitchFamily="34" charset="0"/>
                <a:ea typeface="Calibri" panose="020F0502020204030204" pitchFamily="34" charset="0"/>
              </a:rPr>
              <a:t>Objetivo:</a:t>
            </a:r>
            <a:endParaRPr lang="pt-BR" sz="8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/>
            <a:r>
              <a:rPr lang="pt-BR" sz="8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Metodologia: </a:t>
            </a:r>
            <a:r>
              <a:rPr lang="pt-BR" sz="8800" dirty="0">
                <a:latin typeface="Arial" panose="020B0604020202020204" pitchFamily="34" charset="0"/>
                <a:cs typeface="Arial" panose="020B0604020202020204" pitchFamily="34" charset="0"/>
              </a:rPr>
              <a:t>Resumo da atividade </a:t>
            </a:r>
          </a:p>
          <a:p>
            <a:pPr algn="l"/>
            <a:r>
              <a:rPr lang="pt-BR" sz="8800" dirty="0">
                <a:latin typeface="Arial" panose="020B0604020202020204" pitchFamily="34" charset="0"/>
                <a:cs typeface="Arial" panose="020B0604020202020204" pitchFamily="34" charset="0"/>
              </a:rPr>
              <a:t>Até 299 palavras.</a:t>
            </a:r>
          </a:p>
          <a:p>
            <a:pPr algn="l"/>
            <a:r>
              <a:rPr lang="pt-BR" sz="8800">
                <a:latin typeface="Arial" panose="020B0604020202020204" pitchFamily="34" charset="0"/>
                <a:cs typeface="Arial" panose="020B0604020202020204" pitchFamily="34" charset="0"/>
              </a:rPr>
              <a:t>Fonte Arial </a:t>
            </a:r>
            <a:endParaRPr lang="pt-BR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A173CF6-CAB5-DF2A-BB9E-BBBEA0694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42" y="38484397"/>
            <a:ext cx="7088116" cy="4265416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6537A1B-FC94-52CD-4348-6E0840E1EBF2}"/>
              </a:ext>
            </a:extLst>
          </p:cNvPr>
          <p:cNvSpPr txBox="1"/>
          <p:nvPr/>
        </p:nvSpPr>
        <p:spPr>
          <a:xfrm>
            <a:off x="814913" y="4957086"/>
            <a:ext cx="31489388" cy="443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b="1">
                <a:latin typeface="Corbel" panose="020B0503020204020204" pitchFamily="34" charset="0"/>
              </a:rPr>
              <a:t>40ª </a:t>
            </a:r>
            <a:r>
              <a:rPr lang="pt-BR" sz="11500" b="1" dirty="0">
                <a:latin typeface="Corbel" panose="020B0503020204020204" pitchFamily="34" charset="0"/>
              </a:rPr>
              <a:t>Semana Científica </a:t>
            </a:r>
            <a:r>
              <a:rPr lang="pt-BR" sz="11500" b="1">
                <a:latin typeface="Corbel" panose="020B0503020204020204" pitchFamily="34" charset="0"/>
              </a:rPr>
              <a:t>&amp;  2ª </a:t>
            </a:r>
            <a:r>
              <a:rPr lang="pt-BR" sz="11500" b="1" dirty="0">
                <a:latin typeface="Corbel" panose="020B0503020204020204" pitchFamily="34" charset="0"/>
              </a:rPr>
              <a:t>Mostra Extensionista </a:t>
            </a:r>
          </a:p>
          <a:p>
            <a:pPr algn="ctr"/>
            <a:r>
              <a:rPr lang="pt-BR" sz="9600" b="1" dirty="0">
                <a:latin typeface="Corbel" panose="020B0503020204020204" pitchFamily="34" charset="0"/>
              </a:rPr>
              <a:t> Faculdade de Medicina -  Universidade Federal Fluminense</a:t>
            </a:r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D72964F-F14A-149A-EC73-81072CA81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42" y="450825"/>
            <a:ext cx="12203763" cy="410819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260C45C-F550-B057-4C68-DE5EC7AAEF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60101" y="596124"/>
            <a:ext cx="11329287" cy="4214276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23C7D139-029F-2FC0-0D8D-8DDA5A6D12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31656" y="38041315"/>
            <a:ext cx="5162744" cy="456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73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38</Words>
  <Application>Microsoft Office PowerPoint</Application>
  <PresentationFormat>Personalizar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Tema do Office</vt:lpstr>
      <vt:lpstr>Título do projeto de extensão Autores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 fontes</dc:creator>
  <cp:lastModifiedBy>sales sales</cp:lastModifiedBy>
  <cp:revision>9</cp:revision>
  <dcterms:created xsi:type="dcterms:W3CDTF">2023-11-02T01:34:05Z</dcterms:created>
  <dcterms:modified xsi:type="dcterms:W3CDTF">2024-11-20T12:18:15Z</dcterms:modified>
</cp:coreProperties>
</file>