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" d="100"/>
          <a:sy n="10" d="100"/>
        </p:scale>
        <p:origin x="23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0C8C5E-6AD3-A69D-FC8D-FD6E53973D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9911" y="7070108"/>
            <a:ext cx="24299466" cy="15040222"/>
          </a:xfrm>
        </p:spPr>
        <p:txBody>
          <a:bodyPr anchor="b"/>
          <a:lstStyle>
            <a:lvl1pPr algn="ctr">
              <a:defRPr sz="1594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C70E720-E722-59AC-82A7-4A74A16B54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6378"/>
            </a:lvl1pPr>
            <a:lvl2pPr marL="1214963" indent="0" algn="ctr">
              <a:buNone/>
              <a:defRPr sz="5315"/>
            </a:lvl2pPr>
            <a:lvl3pPr marL="2429927" indent="0" algn="ctr">
              <a:buNone/>
              <a:defRPr sz="4783"/>
            </a:lvl3pPr>
            <a:lvl4pPr marL="3644890" indent="0" algn="ctr">
              <a:buNone/>
              <a:defRPr sz="4252"/>
            </a:lvl4pPr>
            <a:lvl5pPr marL="4859853" indent="0" algn="ctr">
              <a:buNone/>
              <a:defRPr sz="4252"/>
            </a:lvl5pPr>
            <a:lvl6pPr marL="6074816" indent="0" algn="ctr">
              <a:buNone/>
              <a:defRPr sz="4252"/>
            </a:lvl6pPr>
            <a:lvl7pPr marL="7289780" indent="0" algn="ctr">
              <a:buNone/>
              <a:defRPr sz="4252"/>
            </a:lvl7pPr>
            <a:lvl8pPr marL="8504743" indent="0" algn="ctr">
              <a:buNone/>
              <a:defRPr sz="4252"/>
            </a:lvl8pPr>
            <a:lvl9pPr marL="9719706" indent="0" algn="ctr">
              <a:buNone/>
              <a:defRPr sz="4252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53B28E8-B680-543E-5C2F-61732A814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C42EB-9147-4884-A225-8CEA596B38AA}" type="datetimeFigureOut">
              <a:rPr lang="pt-BR" smtClean="0"/>
              <a:t>20/11/2024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A2D595-E800-B2C8-E67B-9B2CD6A10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8EBD649-2EFE-6879-C196-76F8747F4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F8AD-0433-410C-92ED-65B46948F7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5106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77D97C-26B4-A1CE-F4DD-ACBCA9776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B118F58-4191-A080-2C19-11CDDEEBE3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5DC3C3-06D4-C270-DF6E-D9DDC54DF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C42EB-9147-4884-A225-8CEA596B38AA}" type="datetimeFigureOut">
              <a:rPr lang="pt-BR" smtClean="0"/>
              <a:t>20/11/2024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6BF195A-F735-7197-4FF3-5C8CB0583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752D6D-0FFA-C94C-09BF-75A351CA1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F8AD-0433-410C-92ED-65B46948F7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9620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E29822C-66C7-FDE2-B4E4-CFE9EB5D20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3185741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3AD5508-8E1F-A16D-B2C9-7ADE58107F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27451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43D462C-5534-B506-1C56-899FDD05D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C42EB-9147-4884-A225-8CEA596B38AA}" type="datetimeFigureOut">
              <a:rPr lang="pt-BR" smtClean="0"/>
              <a:t>20/11/2024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A1DD9AE-1F33-BE6E-2E52-2ADE5569B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E6AA58C-D1A5-E734-A089-CA3C1E2D7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F8AD-0433-410C-92ED-65B46948F7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4415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FBC3DB-E32B-E3D6-E173-742C1B566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F2857C2-38E4-CEBE-7A4D-DE895D786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4BE6D9A-6AAE-EF07-E03D-67B963980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C42EB-9147-4884-A225-8CEA596B38AA}" type="datetimeFigureOut">
              <a:rPr lang="pt-BR" smtClean="0"/>
              <a:t>20/11/2024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7FD64ED-A7E3-75AE-E47E-493FF5424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0B490CD-D82E-4763-6A00-0F9C18DB9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F8AD-0433-410C-92ED-65B46948F7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508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AF4278-61B5-2892-F1E6-0AC73625C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576" y="10770165"/>
            <a:ext cx="27944386" cy="17970262"/>
          </a:xfrm>
        </p:spPr>
        <p:txBody>
          <a:bodyPr anchor="b"/>
          <a:lstStyle>
            <a:lvl1pPr>
              <a:defRPr sz="1594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64B4E95-4D9E-5A37-EF2F-C2F89D0D3A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10576" y="28910433"/>
            <a:ext cx="27944386" cy="9450136"/>
          </a:xfrm>
        </p:spPr>
        <p:txBody>
          <a:bodyPr/>
          <a:lstStyle>
            <a:lvl1pPr marL="0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1pPr>
            <a:lvl2pPr marL="1214963" indent="0">
              <a:buNone/>
              <a:defRPr sz="5315">
                <a:solidFill>
                  <a:schemeClr val="tx1">
                    <a:tint val="75000"/>
                  </a:schemeClr>
                </a:solidFill>
              </a:defRPr>
            </a:lvl2pPr>
            <a:lvl3pPr marL="2429927" indent="0">
              <a:buNone/>
              <a:defRPr sz="4783">
                <a:solidFill>
                  <a:schemeClr val="tx1">
                    <a:tint val="75000"/>
                  </a:schemeClr>
                </a:solidFill>
              </a:defRPr>
            </a:lvl3pPr>
            <a:lvl4pPr marL="3644890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4pPr>
            <a:lvl5pPr marL="4859853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5pPr>
            <a:lvl6pPr marL="607481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6pPr>
            <a:lvl7pPr marL="7289780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7pPr>
            <a:lvl8pPr marL="8504743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8pPr>
            <a:lvl9pPr marL="971970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1BA0EC9-848B-5D00-5CE1-44C94BBED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C42EB-9147-4884-A225-8CEA596B38AA}" type="datetimeFigureOut">
              <a:rPr lang="pt-BR" smtClean="0"/>
              <a:t>20/11/2024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758F088-12BE-9519-49AE-BDF6F3AF5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BAD14C-FB3D-1F71-F28C-5BB2D5449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F8AD-0433-410C-92ED-65B46948F7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091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34285D-12A0-9CAC-BCC5-A80ADBAC4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3F8896F-6FF8-D585-489E-DE3B1ECB5E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AA59F69-7C23-B38A-BC3B-5C7180BA2C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4F9D78D-2A83-065A-CCF4-7C5751960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C42EB-9147-4884-A225-8CEA596B38AA}" type="datetimeFigureOut">
              <a:rPr lang="pt-BR" smtClean="0"/>
              <a:t>20/11/2024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1BFE332-3905-D90F-3BB7-A2455F093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32F817F-083B-7121-689C-E93BF5BCF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F8AD-0433-410C-92ED-65B46948F7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0109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0A5939-EC76-71B7-B791-04FD473D9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671" y="2300037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52A435D-C337-6BDE-EDEB-E86750B58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1672" y="10590160"/>
            <a:ext cx="13706416" cy="5190073"/>
          </a:xfrm>
        </p:spPr>
        <p:txBody>
          <a:bodyPr anchor="b"/>
          <a:lstStyle>
            <a:lvl1pPr marL="0" indent="0">
              <a:buNone/>
              <a:defRPr sz="6378" b="1"/>
            </a:lvl1pPr>
            <a:lvl2pPr marL="1214963" indent="0">
              <a:buNone/>
              <a:defRPr sz="5315" b="1"/>
            </a:lvl2pPr>
            <a:lvl3pPr marL="2429927" indent="0">
              <a:buNone/>
              <a:defRPr sz="4783" b="1"/>
            </a:lvl3pPr>
            <a:lvl4pPr marL="3644890" indent="0">
              <a:buNone/>
              <a:defRPr sz="4252" b="1"/>
            </a:lvl4pPr>
            <a:lvl5pPr marL="4859853" indent="0">
              <a:buNone/>
              <a:defRPr sz="4252" b="1"/>
            </a:lvl5pPr>
            <a:lvl6pPr marL="6074816" indent="0">
              <a:buNone/>
              <a:defRPr sz="4252" b="1"/>
            </a:lvl6pPr>
            <a:lvl7pPr marL="7289780" indent="0">
              <a:buNone/>
              <a:defRPr sz="4252" b="1"/>
            </a:lvl7pPr>
            <a:lvl8pPr marL="8504743" indent="0">
              <a:buNone/>
              <a:defRPr sz="4252" b="1"/>
            </a:lvl8pPr>
            <a:lvl9pPr marL="9719706" indent="0">
              <a:buNone/>
              <a:defRPr sz="425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F4FDF4E-6EFB-6EE1-E59D-9158F4F813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31672" y="15780233"/>
            <a:ext cx="13706416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3577C50-7C0F-E737-F9E2-74B6BE3140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6402140" y="10590160"/>
            <a:ext cx="13773917" cy="5190073"/>
          </a:xfrm>
        </p:spPr>
        <p:txBody>
          <a:bodyPr anchor="b"/>
          <a:lstStyle>
            <a:lvl1pPr marL="0" indent="0">
              <a:buNone/>
              <a:defRPr sz="6378" b="1"/>
            </a:lvl1pPr>
            <a:lvl2pPr marL="1214963" indent="0">
              <a:buNone/>
              <a:defRPr sz="5315" b="1"/>
            </a:lvl2pPr>
            <a:lvl3pPr marL="2429927" indent="0">
              <a:buNone/>
              <a:defRPr sz="4783" b="1"/>
            </a:lvl3pPr>
            <a:lvl4pPr marL="3644890" indent="0">
              <a:buNone/>
              <a:defRPr sz="4252" b="1"/>
            </a:lvl4pPr>
            <a:lvl5pPr marL="4859853" indent="0">
              <a:buNone/>
              <a:defRPr sz="4252" b="1"/>
            </a:lvl5pPr>
            <a:lvl6pPr marL="6074816" indent="0">
              <a:buNone/>
              <a:defRPr sz="4252" b="1"/>
            </a:lvl6pPr>
            <a:lvl7pPr marL="7289780" indent="0">
              <a:buNone/>
              <a:defRPr sz="4252" b="1"/>
            </a:lvl7pPr>
            <a:lvl8pPr marL="8504743" indent="0">
              <a:buNone/>
              <a:defRPr sz="4252" b="1"/>
            </a:lvl8pPr>
            <a:lvl9pPr marL="9719706" indent="0">
              <a:buNone/>
              <a:defRPr sz="425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17CDFB2-D961-2B1D-CEC4-09C8C773AA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6402140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C8E70FD-6F65-182A-9147-BACE443A8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C42EB-9147-4884-A225-8CEA596B38AA}" type="datetimeFigureOut">
              <a:rPr lang="pt-BR" smtClean="0"/>
              <a:t>20/11/2024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B0BF516-EA55-4A1E-2625-ECEB83C30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FE1DEAB-255F-95B0-A9D8-2BD63A793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F8AD-0433-410C-92ED-65B46948F7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6702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E31EEB-852C-D65F-721D-C466B45BE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46630DC-9779-111D-D9C5-0F4921B63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C42EB-9147-4884-A225-8CEA596B38AA}" type="datetimeFigureOut">
              <a:rPr lang="pt-BR" smtClean="0"/>
              <a:t>20/11/2024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41DEE8C-330C-BA6C-59E4-59999B671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6CEE0A4-47D3-43E3-89CC-3763773D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F8AD-0433-410C-92ED-65B46948F7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6680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F3EF786-29A5-4DD9-C464-286906752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C42EB-9147-4884-A225-8CEA596B38AA}" type="datetimeFigureOut">
              <a:rPr lang="pt-BR" smtClean="0"/>
              <a:t>20/11/2024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50E9F2F-91E8-C35E-8E4C-7D1B2DDF9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DC5B87B-E471-607D-C4C2-0DC1AD2B9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F8AD-0433-410C-92ED-65B46948F7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4217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A4A5D0-9722-F6CE-E8F5-C20D083EA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672" y="2880042"/>
            <a:ext cx="10449613" cy="10080149"/>
          </a:xfrm>
        </p:spPr>
        <p:txBody>
          <a:bodyPr anchor="b"/>
          <a:lstStyle>
            <a:lvl1pPr>
              <a:defRPr sz="850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B4E03F3-2A07-A4D2-14CD-C5FD92FE5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73917" y="6220095"/>
            <a:ext cx="16402140" cy="30700453"/>
          </a:xfrm>
        </p:spPr>
        <p:txBody>
          <a:bodyPr/>
          <a:lstStyle>
            <a:lvl1pPr>
              <a:defRPr sz="8504"/>
            </a:lvl1pPr>
            <a:lvl2pPr>
              <a:defRPr sz="7441"/>
            </a:lvl2pPr>
            <a:lvl3pPr>
              <a:defRPr sz="6378"/>
            </a:lvl3pPr>
            <a:lvl4pPr>
              <a:defRPr sz="5315"/>
            </a:lvl4pPr>
            <a:lvl5pPr>
              <a:defRPr sz="5315"/>
            </a:lvl5pPr>
            <a:lvl6pPr>
              <a:defRPr sz="5315"/>
            </a:lvl6pPr>
            <a:lvl7pPr>
              <a:defRPr sz="5315"/>
            </a:lvl7pPr>
            <a:lvl8pPr>
              <a:defRPr sz="5315"/>
            </a:lvl8pPr>
            <a:lvl9pPr>
              <a:defRPr sz="5315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4D57DDD-9899-D614-B738-59E6CFE37B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1672" y="12960191"/>
            <a:ext cx="10449613" cy="24010358"/>
          </a:xfrm>
        </p:spPr>
        <p:txBody>
          <a:bodyPr/>
          <a:lstStyle>
            <a:lvl1pPr marL="0" indent="0">
              <a:buNone/>
              <a:defRPr sz="4252"/>
            </a:lvl1pPr>
            <a:lvl2pPr marL="1214963" indent="0">
              <a:buNone/>
              <a:defRPr sz="3720"/>
            </a:lvl2pPr>
            <a:lvl3pPr marL="2429927" indent="0">
              <a:buNone/>
              <a:defRPr sz="3189"/>
            </a:lvl3pPr>
            <a:lvl4pPr marL="3644890" indent="0">
              <a:buNone/>
              <a:defRPr sz="2657"/>
            </a:lvl4pPr>
            <a:lvl5pPr marL="4859853" indent="0">
              <a:buNone/>
              <a:defRPr sz="2657"/>
            </a:lvl5pPr>
            <a:lvl6pPr marL="6074816" indent="0">
              <a:buNone/>
              <a:defRPr sz="2657"/>
            </a:lvl6pPr>
            <a:lvl7pPr marL="7289780" indent="0">
              <a:buNone/>
              <a:defRPr sz="2657"/>
            </a:lvl7pPr>
            <a:lvl8pPr marL="8504743" indent="0">
              <a:buNone/>
              <a:defRPr sz="2657"/>
            </a:lvl8pPr>
            <a:lvl9pPr marL="9719706" indent="0">
              <a:buNone/>
              <a:defRPr sz="265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198F001-D672-4C51-F722-F771D1FD7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C42EB-9147-4884-A225-8CEA596B38AA}" type="datetimeFigureOut">
              <a:rPr lang="pt-BR" smtClean="0"/>
              <a:t>20/11/2024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801143D-6477-181E-F448-95FB1700B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315A515-FDCD-8E8D-DC6C-0EE781234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F8AD-0433-410C-92ED-65B46948F7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225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32D200-C37C-D25F-4753-02181FDCB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672" y="2880042"/>
            <a:ext cx="10449613" cy="10080149"/>
          </a:xfrm>
        </p:spPr>
        <p:txBody>
          <a:bodyPr anchor="b"/>
          <a:lstStyle>
            <a:lvl1pPr>
              <a:defRPr sz="850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7824B690-6CAE-B02A-13D3-337785CCB0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3773917" y="6220095"/>
            <a:ext cx="16402140" cy="30700453"/>
          </a:xfrm>
        </p:spPr>
        <p:txBody>
          <a:bodyPr/>
          <a:lstStyle>
            <a:lvl1pPr marL="0" indent="0">
              <a:buNone/>
              <a:defRPr sz="8504"/>
            </a:lvl1pPr>
            <a:lvl2pPr marL="1214963" indent="0">
              <a:buNone/>
              <a:defRPr sz="7441"/>
            </a:lvl2pPr>
            <a:lvl3pPr marL="2429927" indent="0">
              <a:buNone/>
              <a:defRPr sz="6378"/>
            </a:lvl3pPr>
            <a:lvl4pPr marL="3644890" indent="0">
              <a:buNone/>
              <a:defRPr sz="5315"/>
            </a:lvl4pPr>
            <a:lvl5pPr marL="4859853" indent="0">
              <a:buNone/>
              <a:defRPr sz="5315"/>
            </a:lvl5pPr>
            <a:lvl6pPr marL="6074816" indent="0">
              <a:buNone/>
              <a:defRPr sz="5315"/>
            </a:lvl6pPr>
            <a:lvl7pPr marL="7289780" indent="0">
              <a:buNone/>
              <a:defRPr sz="5315"/>
            </a:lvl7pPr>
            <a:lvl8pPr marL="8504743" indent="0">
              <a:buNone/>
              <a:defRPr sz="5315"/>
            </a:lvl8pPr>
            <a:lvl9pPr marL="9719706" indent="0">
              <a:buNone/>
              <a:defRPr sz="5315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A154FEC-70CD-833B-994D-6FF02EEAFA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1672" y="12960191"/>
            <a:ext cx="10449613" cy="24010358"/>
          </a:xfrm>
        </p:spPr>
        <p:txBody>
          <a:bodyPr/>
          <a:lstStyle>
            <a:lvl1pPr marL="0" indent="0">
              <a:buNone/>
              <a:defRPr sz="4252"/>
            </a:lvl1pPr>
            <a:lvl2pPr marL="1214963" indent="0">
              <a:buNone/>
              <a:defRPr sz="3720"/>
            </a:lvl2pPr>
            <a:lvl3pPr marL="2429927" indent="0">
              <a:buNone/>
              <a:defRPr sz="3189"/>
            </a:lvl3pPr>
            <a:lvl4pPr marL="3644890" indent="0">
              <a:buNone/>
              <a:defRPr sz="2657"/>
            </a:lvl4pPr>
            <a:lvl5pPr marL="4859853" indent="0">
              <a:buNone/>
              <a:defRPr sz="2657"/>
            </a:lvl5pPr>
            <a:lvl6pPr marL="6074816" indent="0">
              <a:buNone/>
              <a:defRPr sz="2657"/>
            </a:lvl6pPr>
            <a:lvl7pPr marL="7289780" indent="0">
              <a:buNone/>
              <a:defRPr sz="2657"/>
            </a:lvl7pPr>
            <a:lvl8pPr marL="8504743" indent="0">
              <a:buNone/>
              <a:defRPr sz="2657"/>
            </a:lvl8pPr>
            <a:lvl9pPr marL="9719706" indent="0">
              <a:buNone/>
              <a:defRPr sz="265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66770CF-F1D3-E6FC-1B56-23D159E5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C42EB-9147-4884-A225-8CEA596B38AA}" type="datetimeFigureOut">
              <a:rPr lang="pt-BR" smtClean="0"/>
              <a:t>20/11/2024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D997256-4DD5-F960-2BF5-37A08E0C0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A71A8B3-84BD-F09F-A6F1-6EDE0B4C9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9F8AD-0433-410C-92ED-65B46948F7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6546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66B69DE-1570-84CE-3250-06D637506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7451" y="2300037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AFF0D0E-5C12-A091-1CEA-425AA49841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8F2E5FA-2E44-8824-D2A3-E780B31716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27451" y="40040594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C42EB-9147-4884-A225-8CEA596B38AA}" type="datetimeFigureOut">
              <a:rPr lang="pt-BR" smtClean="0"/>
              <a:t>20/11/2024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A5BD431-C598-E3F6-6BAE-7CB7BD2F23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732264" y="40040594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64AD02B-3907-7066-F411-D9805C832F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81997" y="40040594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9F8AD-0433-410C-92ED-65B46948F7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2848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429927" rtl="0" eaLnBrk="1" latinLnBrk="0" hangingPunct="1">
        <a:lnSpc>
          <a:spcPct val="90000"/>
        </a:lnSpc>
        <a:spcBef>
          <a:spcPct val="0"/>
        </a:spcBef>
        <a:buNone/>
        <a:defRPr sz="11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7482" indent="-607482" algn="l" defTabSz="2429927" rtl="0" eaLnBrk="1" latinLnBrk="0" hangingPunct="1">
        <a:lnSpc>
          <a:spcPct val="90000"/>
        </a:lnSpc>
        <a:spcBef>
          <a:spcPts val="265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1pPr>
      <a:lvl2pPr marL="1822445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037408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5315" kern="1200">
          <a:solidFill>
            <a:schemeClr val="tx1"/>
          </a:solidFill>
          <a:latin typeface="+mn-lt"/>
          <a:ea typeface="+mn-ea"/>
          <a:cs typeface="+mn-cs"/>
        </a:defRPr>
      </a:lvl3pPr>
      <a:lvl4pPr marL="4252371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4pPr>
      <a:lvl5pPr marL="5467335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5pPr>
      <a:lvl6pPr marL="6682298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6pPr>
      <a:lvl7pPr marL="7897261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7pPr>
      <a:lvl8pPr marL="9112225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8pPr>
      <a:lvl9pPr marL="10327188" indent="-607482" algn="l" defTabSz="2429927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1pPr>
      <a:lvl2pPr marL="1214963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2pPr>
      <a:lvl3pPr marL="2429927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3pPr>
      <a:lvl4pPr marL="3644890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4pPr>
      <a:lvl5pPr marL="4859853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5pPr>
      <a:lvl6pPr marL="6074816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6pPr>
      <a:lvl7pPr marL="7289780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7pPr>
      <a:lvl8pPr marL="8504743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8pPr>
      <a:lvl9pPr marL="9719706" algn="l" defTabSz="2429927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55C351-7373-B284-A02D-862F2BA616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0779" y="9793735"/>
            <a:ext cx="29797730" cy="4563199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Título do projeto de extensão</a:t>
            </a:r>
            <a:b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FC8BB67-A592-4224-7BF7-4A2855DB92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0779" y="14754996"/>
            <a:ext cx="29797730" cy="22293314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pt-BR" sz="8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Público alvo:</a:t>
            </a:r>
          </a:p>
          <a:p>
            <a:pPr algn="l"/>
            <a:r>
              <a:rPr lang="pt-BR" sz="8800" dirty="0">
                <a:latin typeface="Arial" panose="020B0604020202020204" pitchFamily="34" charset="0"/>
                <a:ea typeface="Calibri" panose="020F0502020204030204" pitchFamily="34" charset="0"/>
              </a:rPr>
              <a:t>Objetivo:</a:t>
            </a:r>
            <a:endParaRPr lang="pt-BR" sz="8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l"/>
            <a:r>
              <a:rPr lang="pt-BR" sz="8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Metodologia: </a:t>
            </a:r>
            <a:r>
              <a:rPr lang="pt-BR" sz="8800" dirty="0">
                <a:latin typeface="Arial" panose="020B0604020202020204" pitchFamily="34" charset="0"/>
                <a:cs typeface="Arial" panose="020B0604020202020204" pitchFamily="34" charset="0"/>
              </a:rPr>
              <a:t>Resumo da atividade </a:t>
            </a:r>
          </a:p>
          <a:p>
            <a:pPr algn="l"/>
            <a:r>
              <a:rPr lang="pt-BR" sz="8800" dirty="0">
                <a:latin typeface="Arial" panose="020B0604020202020204" pitchFamily="34" charset="0"/>
                <a:cs typeface="Arial" panose="020B0604020202020204" pitchFamily="34" charset="0"/>
              </a:rPr>
              <a:t>Até 299 palavras.</a:t>
            </a:r>
          </a:p>
          <a:p>
            <a:pPr algn="l"/>
            <a:r>
              <a:rPr lang="pt-BR" sz="8800">
                <a:latin typeface="Arial" panose="020B0604020202020204" pitchFamily="34" charset="0"/>
                <a:cs typeface="Arial" panose="020B0604020202020204" pitchFamily="34" charset="0"/>
              </a:rPr>
              <a:t>Fonte Arial </a:t>
            </a:r>
            <a:endParaRPr lang="pt-BR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9A173CF6-CAB5-DF2A-BB9E-BBBEA06943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342" y="38484397"/>
            <a:ext cx="7088116" cy="4265416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56537A1B-FC94-52CD-4348-6E0840E1EBF2}"/>
              </a:ext>
            </a:extLst>
          </p:cNvPr>
          <p:cNvSpPr txBox="1"/>
          <p:nvPr/>
        </p:nvSpPr>
        <p:spPr>
          <a:xfrm>
            <a:off x="814913" y="4957086"/>
            <a:ext cx="31489388" cy="443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500" b="1">
                <a:latin typeface="Corbel" panose="020B0503020204020204" pitchFamily="34" charset="0"/>
              </a:rPr>
              <a:t>40ª </a:t>
            </a:r>
            <a:r>
              <a:rPr lang="pt-BR" sz="11500" b="1" dirty="0">
                <a:latin typeface="Corbel" panose="020B0503020204020204" pitchFamily="34" charset="0"/>
              </a:rPr>
              <a:t>Semana Científica </a:t>
            </a:r>
            <a:r>
              <a:rPr lang="pt-BR" sz="11500" b="1">
                <a:latin typeface="Corbel" panose="020B0503020204020204" pitchFamily="34" charset="0"/>
              </a:rPr>
              <a:t>&amp;  2ª </a:t>
            </a:r>
            <a:r>
              <a:rPr lang="pt-BR" sz="11500" b="1" dirty="0">
                <a:latin typeface="Corbel" panose="020B0503020204020204" pitchFamily="34" charset="0"/>
              </a:rPr>
              <a:t>Mostra Extensionista </a:t>
            </a:r>
          </a:p>
          <a:p>
            <a:pPr algn="ctr"/>
            <a:r>
              <a:rPr lang="pt-BR" sz="9600" b="1" dirty="0">
                <a:latin typeface="Corbel" panose="020B0503020204020204" pitchFamily="34" charset="0"/>
              </a:rPr>
              <a:t> Faculdade de Medicina -  Universidade Federal Fluminense</a:t>
            </a:r>
          </a:p>
          <a:p>
            <a:endParaRPr lang="pt-BR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9D72964F-F14A-149A-EC73-81072CA81A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342" y="450825"/>
            <a:ext cx="12203763" cy="4108199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4260C45C-F550-B057-4C68-DE5EC7AAEF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60101" y="596124"/>
            <a:ext cx="11329287" cy="4214276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23C7D139-029F-2FC0-0D8D-8DDA5A6D12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231656" y="38041315"/>
            <a:ext cx="5162744" cy="456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0733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38</Words>
  <Application>Microsoft Office PowerPoint</Application>
  <PresentationFormat>Personalizar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Corbel</vt:lpstr>
      <vt:lpstr>Tema do Office</vt:lpstr>
      <vt:lpstr>Título do projeto de extensão Autores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cristina fontes</dc:creator>
  <cp:lastModifiedBy>sales sales</cp:lastModifiedBy>
  <cp:revision>9</cp:revision>
  <dcterms:created xsi:type="dcterms:W3CDTF">2023-11-02T01:34:05Z</dcterms:created>
  <dcterms:modified xsi:type="dcterms:W3CDTF">2024-11-20T12:18:15Z</dcterms:modified>
</cp:coreProperties>
</file>