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E52"/>
    <a:srgbClr val="9DB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D6896-B5CB-49E9-AC86-5D2532C3D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A1B80B-A3B6-4A96-B980-FA238171F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4FAFC7F-FA02-4E62-A95D-189B90A18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74A6E6-A80B-4300-8FEA-6DAF2D2E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2504AA-EA8A-4D03-8CBD-2D0A19E22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10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AD08E-7DEA-43F0-9325-EBBDFEC7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804A09-3C5B-499F-9317-915CBDE1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BB8D2E-37E2-48C9-AC6C-A4C84C89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910E8E-DF6B-4C07-8579-D9D5116A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5F5836-B2F4-4DD6-9626-98172A76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09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29DCEB-EBF0-4A9D-A31E-05F6EBC2C4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1733D33-BA2D-496F-848C-8CA483975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48058D-2145-412E-83CD-2186B4DE1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0AE8BC-CE01-4990-B788-1464BF0E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466093-CAA7-49C7-8C99-E6D57C29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22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33C34-590E-4575-BF82-06729C09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490FB4-FDB1-4399-8473-999701215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34D6EF-162B-4F7D-8E84-3A3FA7F82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1E56BC-6D5A-4335-97D6-03FE2EAFA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BA03AF-73BF-4E8E-B343-89697FA0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148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CF16F-279E-4E0F-A597-3EF985AE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B0A4E3-9CE5-4E4A-AB2B-B6BDC1AE1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04C463-5B56-4119-BBE1-0A3B1926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0B92FE-4B51-4174-BBF2-01F15EF7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40588E-3EE4-4308-BA79-B71850D29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78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DFD384-3757-4502-877D-C3358595E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65A2AA-AC37-42B9-A9A2-C064D127F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662375A-976F-46AF-8E81-A88A559B4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21B94E-C8CA-4B6C-B6BF-5CA696AB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973107E-18C6-4CA9-82EB-0806DE10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978AFC-1192-4C7B-8439-C3BBDBC5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628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AB3EA-A34B-448B-9B27-3CC50B021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1375D7-9C32-4DB8-A0A7-E4643A2EF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A54DE23-06BA-4022-896F-50653E3C6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D677384-83FA-4158-8BCD-7DC5A98F8C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15B6E70-C817-4669-8E98-8F46847D1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090D050-4E55-41A0-9FF6-98606169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3F1F1E-0F23-411D-820A-3438E0C9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6503568-58D2-4527-8DC2-20C6FD0F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105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B8A45-54CD-481D-90E8-D30F4E96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98E0C27-9D6E-4B16-A7C3-AC7EF370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2A3D2AF-784C-4E43-BE6B-1FB99668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F79E031-66CD-4167-9A53-1712800A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27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DCFCC52-C62E-404C-A9ED-70B15D56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09AB9AA-FD6C-4290-9F83-3E0550AB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D937F3-E27A-4BB6-97C5-757071FC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49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9AA1E-0ACC-48C9-B777-D76CD1E2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FD4182-4401-4220-A3F6-EC63B387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4A006D-D0F4-4170-BC83-42D93CF49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D797453-5B1C-4C0A-A4F7-284088AE2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049F69-CA74-4BE8-BA8E-AA522B27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182E35-1136-4BFE-AF00-66BAD4F4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810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22A607-3952-42AC-96FE-3934FB5B5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55AA9C5-B44B-48FA-B957-E1442D95D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A64F17-0592-486E-9903-E68B3D550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E48CB6D-5EC0-4C12-8734-52E095E6A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20B287-436D-4661-93CE-C6E4D05A4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4538491-C493-4158-8F11-7722A7B9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847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CB21AEB-B306-4432-96B5-F717E24FB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9230EA-DCA3-40E6-860B-A68DFD774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E13004-BAC1-4017-96D8-143C4B63C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7CA7-625D-4C2F-B805-A6A0F54EE7D4}" type="datetimeFigureOut">
              <a:rPr lang="pt-BR" smtClean="0"/>
              <a:t>02/06/2021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6D4CA2-AD03-43E9-829A-068F4FCF0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CB633A-D69D-401E-998B-C218614F4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7A7B2-74A9-4DB1-BB46-AF839FC943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56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>
            <a:extLst>
              <a:ext uri="{FF2B5EF4-FFF2-40B4-BE49-F238E27FC236}">
                <a16:creationId xmlns:a16="http://schemas.microsoft.com/office/drawing/2014/main" id="{53304550-2727-47FD-BEB5-C4E327340D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4" t="2833" r="72227"/>
          <a:stretch/>
        </p:blipFill>
        <p:spPr>
          <a:xfrm>
            <a:off x="72483" y="-215621"/>
            <a:ext cx="1964654" cy="2859648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B518FF6E-307B-495D-BAA1-3DDFB32421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8" t="41661" b="24672"/>
          <a:stretch/>
        </p:blipFill>
        <p:spPr>
          <a:xfrm>
            <a:off x="2857210" y="846346"/>
            <a:ext cx="7784869" cy="925395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02318DE5-8AF2-4483-8719-7C2902E4395F}"/>
              </a:ext>
            </a:extLst>
          </p:cNvPr>
          <p:cNvSpPr txBox="1"/>
          <p:nvPr/>
        </p:nvSpPr>
        <p:spPr>
          <a:xfrm>
            <a:off x="2037137" y="1774444"/>
            <a:ext cx="879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II Edição On-line</a:t>
            </a: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AC875B1-D035-4236-86D1-2315CDE1CF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06" t="13689" b="59575"/>
          <a:stretch/>
        </p:blipFill>
        <p:spPr>
          <a:xfrm>
            <a:off x="10010688" y="-122780"/>
            <a:ext cx="1562330" cy="882376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34E6141D-2462-4989-A149-4495BE87D1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38" t="10913" r="31234" b="57687"/>
          <a:stretch/>
        </p:blipFill>
        <p:spPr>
          <a:xfrm>
            <a:off x="2755409" y="-164340"/>
            <a:ext cx="5278882" cy="103632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D5DD05A7-8405-4B8D-8A00-6F080386B1FD}"/>
              </a:ext>
            </a:extLst>
          </p:cNvPr>
          <p:cNvSpPr txBox="1"/>
          <p:nvPr/>
        </p:nvSpPr>
        <p:spPr>
          <a:xfrm>
            <a:off x="8004965" y="-27087"/>
            <a:ext cx="26077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solidFill>
                  <a:srgbClr val="1A2E52"/>
                </a:solidFill>
                <a:latin typeface="Arial Black" panose="020B0A04020102020204" pitchFamily="34" charset="0"/>
              </a:rPr>
              <a:t>2021</a:t>
            </a:r>
          </a:p>
        </p:txBody>
      </p:sp>
      <p:sp>
        <p:nvSpPr>
          <p:cNvPr id="16" name="Google Shape;96;p1">
            <a:extLst>
              <a:ext uri="{FF2B5EF4-FFF2-40B4-BE49-F238E27FC236}">
                <a16:creationId xmlns:a16="http://schemas.microsoft.com/office/drawing/2014/main" id="{2CDC4138-E3EE-4E9F-B3E4-788B82F379EA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5384146" y="7077318"/>
            <a:ext cx="2097953" cy="7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www.cinasama.com.br</a:t>
            </a:r>
            <a:endParaRPr/>
          </a:p>
        </p:txBody>
      </p:sp>
      <p:sp>
        <p:nvSpPr>
          <p:cNvPr id="17" name="Google Shape;97;p1">
            <a:extLst>
              <a:ext uri="{FF2B5EF4-FFF2-40B4-BE49-F238E27FC236}">
                <a16:creationId xmlns:a16="http://schemas.microsoft.com/office/drawing/2014/main" id="{3DF980DD-4FF1-4455-ABC3-288B0AF97CA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9393219" y="7077318"/>
            <a:ext cx="1398634" cy="7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  <p:sp>
        <p:nvSpPr>
          <p:cNvPr id="18" name="Google Shape;100;p1">
            <a:extLst>
              <a:ext uri="{FF2B5EF4-FFF2-40B4-BE49-F238E27FC236}">
                <a16:creationId xmlns:a16="http://schemas.microsoft.com/office/drawing/2014/main" id="{138EF736-4B59-413B-9443-40CB64225A87}"/>
              </a:ext>
            </a:extLst>
          </p:cNvPr>
          <p:cNvSpPr txBox="1"/>
          <p:nvPr/>
        </p:nvSpPr>
        <p:spPr>
          <a:xfrm>
            <a:off x="855910" y="2771321"/>
            <a:ext cx="10879746" cy="2462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dirty="0">
                <a:latin typeface="Lobster"/>
                <a:ea typeface="Lobster"/>
                <a:cs typeface="Lobster"/>
                <a:sym typeface="Lobster"/>
              </a:rPr>
              <a:t>TÍTULO DO TRABALHO</a:t>
            </a:r>
            <a:endParaRPr sz="4500" dirty="0">
              <a:latin typeface="Lobster"/>
              <a:ea typeface="Lobster"/>
              <a:cs typeface="Lobster"/>
              <a:sym typeface="Lobste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38BD3ED-B398-4348-A0FE-B2A1B1D2FEE9}"/>
              </a:ext>
            </a:extLst>
          </p:cNvPr>
          <p:cNvSpPr txBox="1"/>
          <p:nvPr/>
        </p:nvSpPr>
        <p:spPr>
          <a:xfrm>
            <a:off x="4055438" y="4059671"/>
            <a:ext cx="1672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ECA3EA77-2311-47A8-A3DC-86EB88BFFB91}"/>
              </a:ext>
            </a:extLst>
          </p:cNvPr>
          <p:cNvSpPr txBox="1"/>
          <p:nvPr/>
        </p:nvSpPr>
        <p:spPr>
          <a:xfrm>
            <a:off x="525324" y="5704389"/>
            <a:ext cx="2151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CDB62DAC-E005-4E52-8900-5B73798808B0}"/>
              </a:ext>
            </a:extLst>
          </p:cNvPr>
          <p:cNvSpPr txBox="1"/>
          <p:nvPr/>
        </p:nvSpPr>
        <p:spPr>
          <a:xfrm>
            <a:off x="5938887" y="5657779"/>
            <a:ext cx="1516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C099367-91ED-44F8-99CA-06223B7667B2}"/>
              </a:ext>
            </a:extLst>
          </p:cNvPr>
          <p:cNvSpPr txBox="1"/>
          <p:nvPr/>
        </p:nvSpPr>
        <p:spPr>
          <a:xfrm>
            <a:off x="8210670" y="4059671"/>
            <a:ext cx="1500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4B31473-1496-4E31-9D60-2D7FEDF96F9C}"/>
              </a:ext>
            </a:extLst>
          </p:cNvPr>
          <p:cNvSpPr txBox="1"/>
          <p:nvPr/>
        </p:nvSpPr>
        <p:spPr>
          <a:xfrm>
            <a:off x="10583089" y="5462405"/>
            <a:ext cx="1712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AUTOR</a:t>
            </a:r>
          </a:p>
          <a:p>
            <a:pPr algn="just"/>
            <a:r>
              <a:rPr lang="pt-BR" dirty="0"/>
              <a:t>INSTITUIÇÃO </a:t>
            </a:r>
          </a:p>
          <a:p>
            <a:pPr algn="just"/>
            <a:r>
              <a:rPr lang="pt-BR" dirty="0"/>
              <a:t>CURSO</a:t>
            </a:r>
          </a:p>
        </p:txBody>
      </p:sp>
      <p:pic>
        <p:nvPicPr>
          <p:cNvPr id="6" name="Imagem 5" descr="Diagrama&#10;&#10;Descrição gerada automaticamente">
            <a:extLst>
              <a:ext uri="{FF2B5EF4-FFF2-40B4-BE49-F238E27FC236}">
                <a16:creationId xmlns:a16="http://schemas.microsoft.com/office/drawing/2014/main" id="{3777E176-EBBA-4070-8FD5-94233D7B79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910" y="4265770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" name="Imagem 29" descr="Diagrama&#10;&#10;Descrição gerada automaticamente">
            <a:extLst>
              <a:ext uri="{FF2B5EF4-FFF2-40B4-BE49-F238E27FC236}">
                <a16:creationId xmlns:a16="http://schemas.microsoft.com/office/drawing/2014/main" id="{83148EEB-81A7-4C86-8F94-3C5026062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427" y="5065984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1" name="Imagem 30" descr="Diagrama&#10;&#10;Descrição gerada automaticamente">
            <a:extLst>
              <a:ext uri="{FF2B5EF4-FFF2-40B4-BE49-F238E27FC236}">
                <a16:creationId xmlns:a16="http://schemas.microsoft.com/office/drawing/2014/main" id="{9F495897-4880-47C0-9ECD-284FF0A138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299" y="5425966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2" name="Imagem 31" descr="Diagrama&#10;&#10;Descrição gerada automaticamente">
            <a:extLst>
              <a:ext uri="{FF2B5EF4-FFF2-40B4-BE49-F238E27FC236}">
                <a16:creationId xmlns:a16="http://schemas.microsoft.com/office/drawing/2014/main" id="{4EC3EF15-C185-4B05-A9C0-8E7A81475A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196" y="3982934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3" name="Imagem 32" descr="Diagrama&#10;&#10;Descrição gerada automaticamente">
            <a:extLst>
              <a:ext uri="{FF2B5EF4-FFF2-40B4-BE49-F238E27FC236}">
                <a16:creationId xmlns:a16="http://schemas.microsoft.com/office/drawing/2014/main" id="{A0365ADC-1C9E-4FB5-82CB-FAB802A5F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819" y="3941632"/>
            <a:ext cx="1112452" cy="10413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A1FBA41-0C88-47CD-AC36-FA209AA6F9F7}"/>
              </a:ext>
            </a:extLst>
          </p:cNvPr>
          <p:cNvSpPr txBox="1"/>
          <p:nvPr/>
        </p:nvSpPr>
        <p:spPr>
          <a:xfrm>
            <a:off x="741606" y="3442541"/>
            <a:ext cx="1617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FOTO DOS AUTORES</a:t>
            </a:r>
          </a:p>
        </p:txBody>
      </p:sp>
    </p:spTree>
    <p:extLst>
      <p:ext uri="{BB962C8B-B14F-4D97-AF65-F5344CB8AC3E}">
        <p14:creationId xmlns:p14="http://schemas.microsoft.com/office/powerpoint/2010/main" val="245644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A7633DEB-1492-4317-9230-0170DC1AD0FC}"/>
              </a:ext>
            </a:extLst>
          </p:cNvPr>
          <p:cNvSpPr txBox="1"/>
          <p:nvPr/>
        </p:nvSpPr>
        <p:spPr>
          <a:xfrm>
            <a:off x="1482365" y="2161888"/>
            <a:ext cx="85854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 dirty="0"/>
              <a:t>EXPLICAÇÃO dos principais pontos do trabalho (Pode seguir essa ordem: Introdução, Objetivos, Metodologia, Resultados e </a:t>
            </a:r>
            <a:r>
              <a:rPr lang="pt-BR" sz="1800" dirty="0" err="1"/>
              <a:t>discusão</a:t>
            </a:r>
            <a:r>
              <a:rPr lang="pt-BR" sz="1800" dirty="0"/>
              <a:t>, Conclusões)&gt; Em caso de Relato de </a:t>
            </a:r>
            <a:r>
              <a:rPr lang="pt-BR" sz="1800" dirty="0" err="1"/>
              <a:t>experência</a:t>
            </a:r>
            <a:r>
              <a:rPr lang="pt-BR" sz="1800" dirty="0"/>
              <a:t>, explane de acordo com seus resultados).</a:t>
            </a:r>
          </a:p>
        </p:txBody>
      </p:sp>
    </p:spTree>
    <p:extLst>
      <p:ext uri="{BB962C8B-B14F-4D97-AF65-F5344CB8AC3E}">
        <p14:creationId xmlns:p14="http://schemas.microsoft.com/office/powerpoint/2010/main" val="601090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2F17E-D6A5-4AD6-B09E-913579B2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0DDD14-AA8C-4072-A643-381CEE304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95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4C149-77A0-4943-91A7-96DBB2D7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696129-44B2-4466-81A3-9647F5C5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0166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71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Lobster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IMEA</dc:creator>
  <cp:lastModifiedBy>Giselle Medeiros</cp:lastModifiedBy>
  <cp:revision>12</cp:revision>
  <dcterms:created xsi:type="dcterms:W3CDTF">2020-07-11T13:48:23Z</dcterms:created>
  <dcterms:modified xsi:type="dcterms:W3CDTF">2021-06-02T13:49:33Z</dcterms:modified>
</cp:coreProperties>
</file>