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3"/>
  </p:notesMasterIdLst>
  <p:sldIdLst>
    <p:sldId id="260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D"/>
    <a:srgbClr val="FFC91D"/>
    <a:srgbClr val="F7BFDB"/>
    <a:srgbClr val="FF6FD5"/>
    <a:srgbClr val="DE4181"/>
    <a:srgbClr val="7DDDFF"/>
    <a:srgbClr val="4BD0FF"/>
    <a:srgbClr val="05BEFF"/>
    <a:srgbClr val="F5F5F5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4660"/>
  </p:normalViewPr>
  <p:slideViewPr>
    <p:cSldViewPr snapToGrid="0">
      <p:cViewPr varScale="1">
        <p:scale>
          <a:sx n="17" d="100"/>
          <a:sy n="17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Exemplo 1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D-4061-BD7F-231763E969F7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0D-4061-BD7F-231763E969F7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0D-4061-BD7F-231763E96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6329520"/>
        <c:axId val="546330176"/>
      </c:barChart>
      <c:catAx>
        <c:axId val="54632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6330176"/>
        <c:crosses val="autoZero"/>
        <c:auto val="1"/>
        <c:lblAlgn val="ctr"/>
        <c:lblOffset val="100"/>
        <c:noMultiLvlLbl val="0"/>
      </c:catAx>
      <c:valAx>
        <c:axId val="54633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632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Exemplo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CA-47BA-9F8A-4D717DFAB37E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CA-47BA-9F8A-4D717DFAB37E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CA-47BA-9F8A-4D717DFAB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103680"/>
        <c:axId val="219102040"/>
      </c:lineChart>
      <c:catAx>
        <c:axId val="21910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9102040"/>
        <c:crosses val="autoZero"/>
        <c:auto val="1"/>
        <c:lblAlgn val="ctr"/>
        <c:lblOffset val="100"/>
        <c:noMultiLvlLbl val="0"/>
      </c:catAx>
      <c:valAx>
        <c:axId val="21910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91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CE2AD-9B3F-4AC8-B5E6-E0B53A8FFD33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20A08-328E-42C9-8FA9-D5794B6BFF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86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70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98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15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2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93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4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67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3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26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71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9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2827-8FAA-4F0F-A359-D915A0FFF1C0}" type="datetimeFigureOut">
              <a:rPr lang="pt-BR" smtClean="0"/>
              <a:t>28/12/2020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6F30-45B4-4D02-BA91-5936E3C9DC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9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2.xm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>
            <a:extLst>
              <a:ext uri="{FF2B5EF4-FFF2-40B4-BE49-F238E27FC236}">
                <a16:creationId xmlns:a16="http://schemas.microsoft.com/office/drawing/2014/main" id="{63D9D224-B7F0-432E-B783-D8421A31D214}"/>
              </a:ext>
            </a:extLst>
          </p:cNvPr>
          <p:cNvSpPr/>
          <p:nvPr/>
        </p:nvSpPr>
        <p:spPr>
          <a:xfrm>
            <a:off x="37432164" y="18864189"/>
            <a:ext cx="12648094" cy="65947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56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5E1337B6-3682-4EF7-B256-4F18420A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517" y="436749"/>
            <a:ext cx="44165520" cy="47228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16800" b="1" dirty="0"/>
              <a:t>TÍTULO – VÍDEO PÔSTER</a:t>
            </a:r>
            <a:br>
              <a:rPr lang="pt-BR" dirty="0"/>
            </a:br>
            <a:r>
              <a:rPr lang="pt-BR" sz="11340" u="sng" dirty="0"/>
              <a:t>Apresentador</a:t>
            </a:r>
            <a:r>
              <a:rPr lang="pt-BR" sz="11340" dirty="0"/>
              <a:t>, Outros autores</a:t>
            </a:r>
            <a:br>
              <a:rPr lang="pt-BR" sz="11340" dirty="0"/>
            </a:br>
            <a:r>
              <a:rPr lang="pt-BR" sz="9800" i="1" dirty="0"/>
              <a:t>Afiliação</a:t>
            </a:r>
            <a:r>
              <a:rPr lang="pt-BR" sz="11340" dirty="0"/>
              <a:t>*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1B7EDF2-4775-4EE4-9D2C-843D7E5C8E07}"/>
              </a:ext>
            </a:extLst>
          </p:cNvPr>
          <p:cNvSpPr txBox="1"/>
          <p:nvPr/>
        </p:nvSpPr>
        <p:spPr>
          <a:xfrm>
            <a:off x="667798" y="5528899"/>
            <a:ext cx="11911053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560" dirty="0"/>
              <a:t>INTRODUÇÃO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9A26CEE-0180-4AB4-83CD-320848DFCF61}"/>
              </a:ext>
            </a:extLst>
          </p:cNvPr>
          <p:cNvSpPr txBox="1"/>
          <p:nvPr/>
        </p:nvSpPr>
        <p:spPr>
          <a:xfrm>
            <a:off x="10858842" y="5528893"/>
            <a:ext cx="11911053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560" dirty="0"/>
              <a:t>MÉTODOS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CC211B-C54A-4B3A-9CD1-5409D84A6917}"/>
              </a:ext>
            </a:extLst>
          </p:cNvPr>
          <p:cNvSpPr txBox="1"/>
          <p:nvPr/>
        </p:nvSpPr>
        <p:spPr>
          <a:xfrm>
            <a:off x="30807326" y="5547541"/>
            <a:ext cx="11911053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560" dirty="0"/>
              <a:t>RESULTADOS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51595BAD-E12B-4AE7-AF49-BD702FD01A7B}"/>
              </a:ext>
            </a:extLst>
          </p:cNvPr>
          <p:cNvSpPr/>
          <p:nvPr/>
        </p:nvSpPr>
        <p:spPr>
          <a:xfrm>
            <a:off x="862710" y="5510253"/>
            <a:ext cx="10602841" cy="2228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56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F2EF26B-90C6-4F29-82B8-E4350A234C0B}"/>
              </a:ext>
            </a:extLst>
          </p:cNvPr>
          <p:cNvSpPr/>
          <p:nvPr/>
        </p:nvSpPr>
        <p:spPr>
          <a:xfrm>
            <a:off x="11465551" y="5510253"/>
            <a:ext cx="10602841" cy="2228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56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6E41251-8547-48FD-B322-975BAF6A63CE}"/>
              </a:ext>
            </a:extLst>
          </p:cNvPr>
          <p:cNvSpPr/>
          <p:nvPr/>
        </p:nvSpPr>
        <p:spPr>
          <a:xfrm>
            <a:off x="22068390" y="5510253"/>
            <a:ext cx="28470217" cy="2228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7560"/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59B18BAF-D581-471B-AC13-4188FE6807A6}"/>
              </a:ext>
            </a:extLst>
          </p:cNvPr>
          <p:cNvGraphicFramePr/>
          <p:nvPr>
            <p:extLst/>
          </p:nvPr>
        </p:nvGraphicFramePr>
        <p:xfrm>
          <a:off x="22223996" y="7080095"/>
          <a:ext cx="14497539" cy="9228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CB685F48-334A-4FEC-88C5-1DFD0D03CF8F}"/>
              </a:ext>
            </a:extLst>
          </p:cNvPr>
          <p:cNvGraphicFramePr/>
          <p:nvPr>
            <p:extLst/>
          </p:nvPr>
        </p:nvGraphicFramePr>
        <p:xfrm>
          <a:off x="37695599" y="7080089"/>
          <a:ext cx="12648094" cy="922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79335B38-D957-473F-9D2C-8D20FB95CDC5}"/>
              </a:ext>
            </a:extLst>
          </p:cNvPr>
          <p:cNvSpPr txBox="1"/>
          <p:nvPr/>
        </p:nvSpPr>
        <p:spPr>
          <a:xfrm>
            <a:off x="37744562" y="18977097"/>
            <a:ext cx="11911053" cy="618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60" dirty="0"/>
              <a:t>CONCLUSÃO</a:t>
            </a:r>
            <a:endParaRPr lang="pt-BR" sz="7560" b="1" dirty="0"/>
          </a:p>
          <a:p>
            <a:r>
              <a:rPr lang="pt-BR" sz="8000" dirty="0"/>
              <a:t>Estabeleça sua conclusão, que pode ser em forma de esquema, fluxograma ou uma frase.</a:t>
            </a:r>
            <a:endParaRPr lang="pt-BR" sz="6600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6EEAAA16-8892-4436-BAE4-8B16557AF41E}"/>
              </a:ext>
            </a:extLst>
          </p:cNvPr>
          <p:cNvSpPr txBox="1"/>
          <p:nvPr/>
        </p:nvSpPr>
        <p:spPr>
          <a:xfrm>
            <a:off x="11833834" y="8128300"/>
            <a:ext cx="986627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7560" dirty="0"/>
              <a:t>Apresentação em tópicos ou ilustrada dos métodos utilizados para os resultados apresentados. 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7BB80110-08A7-42F3-B64F-BA66F7AF5879}"/>
              </a:ext>
            </a:extLst>
          </p:cNvPr>
          <p:cNvSpPr txBox="1"/>
          <p:nvPr/>
        </p:nvSpPr>
        <p:spPr>
          <a:xfrm>
            <a:off x="1266059" y="8128298"/>
            <a:ext cx="949799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7560" dirty="0"/>
              <a:t>Apresentação breve pode ser em tópicos ou ilustrada da introdução/ justificativa do trabalho. 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37A111D4-3FFC-4AE9-8996-C88FA1A41712}"/>
              </a:ext>
            </a:extLst>
          </p:cNvPr>
          <p:cNvSpPr txBox="1"/>
          <p:nvPr/>
        </p:nvSpPr>
        <p:spPr>
          <a:xfrm>
            <a:off x="1126142" y="21951701"/>
            <a:ext cx="9852377" cy="474591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7560" b="1" dirty="0"/>
              <a:t>Objetivo:</a:t>
            </a:r>
          </a:p>
          <a:p>
            <a:pPr algn="just"/>
            <a:r>
              <a:rPr lang="pt-BR" sz="7560" dirty="0"/>
              <a:t>Apresentar em uma frase o objetivo do resumo. </a:t>
            </a:r>
          </a:p>
        </p:txBody>
      </p:sp>
      <p:pic>
        <p:nvPicPr>
          <p:cNvPr id="35" name="Gráfico 34" descr="Microscópio">
            <a:extLst>
              <a:ext uri="{FF2B5EF4-FFF2-40B4-BE49-F238E27FC236}">
                <a16:creationId xmlns:a16="http://schemas.microsoft.com/office/drawing/2014/main" id="{5A839EE0-E4F8-41C1-902C-68759E22B1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482327" y="17805774"/>
            <a:ext cx="3256184" cy="3256184"/>
          </a:xfrm>
          <a:prstGeom prst="rect">
            <a:avLst/>
          </a:prstGeom>
        </p:spPr>
      </p:pic>
      <p:pic>
        <p:nvPicPr>
          <p:cNvPr id="37" name="Gráfico 36" descr="Lâmpada e engrenagem">
            <a:extLst>
              <a:ext uri="{FF2B5EF4-FFF2-40B4-BE49-F238E27FC236}">
                <a16:creationId xmlns:a16="http://schemas.microsoft.com/office/drawing/2014/main" id="{877AE2FF-3645-46EC-9778-300F7EE4FD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94536" y="17855729"/>
            <a:ext cx="3840480" cy="3840480"/>
          </a:xfrm>
          <a:prstGeom prst="rect">
            <a:avLst/>
          </a:prstGeom>
        </p:spPr>
      </p:pic>
      <p:pic>
        <p:nvPicPr>
          <p:cNvPr id="43" name="Gráfico 42" descr="Gráfico de barras">
            <a:extLst>
              <a:ext uri="{FF2B5EF4-FFF2-40B4-BE49-F238E27FC236}">
                <a16:creationId xmlns:a16="http://schemas.microsoft.com/office/drawing/2014/main" id="{CBA4C504-4084-42D3-BC62-6ED8DEFA99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072306" y="22552148"/>
            <a:ext cx="3840480" cy="3840480"/>
          </a:xfrm>
          <a:prstGeom prst="rect">
            <a:avLst/>
          </a:prstGeom>
        </p:spPr>
      </p:pic>
      <p:pic>
        <p:nvPicPr>
          <p:cNvPr id="45" name="Gráfico 44" descr="Interface do Usuário/Experiência do Usuário">
            <a:extLst>
              <a:ext uri="{FF2B5EF4-FFF2-40B4-BE49-F238E27FC236}">
                <a16:creationId xmlns:a16="http://schemas.microsoft.com/office/drawing/2014/main" id="{150D850B-9F1A-4421-B1C6-DE9C3763419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994536" y="22763895"/>
            <a:ext cx="3840480" cy="3840480"/>
          </a:xfrm>
          <a:prstGeom prst="rect">
            <a:avLst/>
          </a:prstGeom>
        </p:spPr>
      </p:pic>
      <p:cxnSp>
        <p:nvCxnSpPr>
          <p:cNvPr id="47" name="Conector de Seta Reta 46">
            <a:extLst>
              <a:ext uri="{FF2B5EF4-FFF2-40B4-BE49-F238E27FC236}">
                <a16:creationId xmlns:a16="http://schemas.microsoft.com/office/drawing/2014/main" id="{FF6DEBB1-9E56-4FCD-B656-8EF5BCC2CF73}"/>
              </a:ext>
            </a:extLst>
          </p:cNvPr>
          <p:cNvCxnSpPr/>
          <p:nvPr/>
        </p:nvCxnSpPr>
        <p:spPr>
          <a:xfrm>
            <a:off x="16536520" y="19775969"/>
            <a:ext cx="11145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Conector de Seta Reta 47">
            <a:extLst>
              <a:ext uri="{FF2B5EF4-FFF2-40B4-BE49-F238E27FC236}">
                <a16:creationId xmlns:a16="http://schemas.microsoft.com/office/drawing/2014/main" id="{5FE3BB3D-4CFC-4A47-9A63-C32E3505BC76}"/>
              </a:ext>
            </a:extLst>
          </p:cNvPr>
          <p:cNvCxnSpPr>
            <a:cxnSpLocks/>
          </p:cNvCxnSpPr>
          <p:nvPr/>
        </p:nvCxnSpPr>
        <p:spPr>
          <a:xfrm flipH="1">
            <a:off x="16515125" y="25115362"/>
            <a:ext cx="11145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Conector de Seta Reta 48">
            <a:extLst>
              <a:ext uri="{FF2B5EF4-FFF2-40B4-BE49-F238E27FC236}">
                <a16:creationId xmlns:a16="http://schemas.microsoft.com/office/drawing/2014/main" id="{6353C649-328C-4A18-8E2A-5ECC6B331ACC}"/>
              </a:ext>
            </a:extLst>
          </p:cNvPr>
          <p:cNvCxnSpPr>
            <a:cxnSpLocks/>
          </p:cNvCxnSpPr>
          <p:nvPr/>
        </p:nvCxnSpPr>
        <p:spPr>
          <a:xfrm rot="5400000">
            <a:off x="19424805" y="21868001"/>
            <a:ext cx="11145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0" name="Tabela 26">
            <a:extLst>
              <a:ext uri="{FF2B5EF4-FFF2-40B4-BE49-F238E27FC236}">
                <a16:creationId xmlns:a16="http://schemas.microsoft.com/office/drawing/2014/main" id="{92951235-E952-40BC-93E7-21B6C80F6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99014"/>
              </p:ext>
            </p:extLst>
          </p:nvPr>
        </p:nvGraphicFramePr>
        <p:xfrm>
          <a:off x="22744051" y="18864188"/>
          <a:ext cx="13977484" cy="7833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9110">
                  <a:extLst>
                    <a:ext uri="{9D8B030D-6E8A-4147-A177-3AD203B41FA5}">
                      <a16:colId xmlns:a16="http://schemas.microsoft.com/office/drawing/2014/main" val="899018169"/>
                    </a:ext>
                  </a:extLst>
                </a:gridCol>
                <a:gridCol w="3786552">
                  <a:extLst>
                    <a:ext uri="{9D8B030D-6E8A-4147-A177-3AD203B41FA5}">
                      <a16:colId xmlns:a16="http://schemas.microsoft.com/office/drawing/2014/main" val="226983770"/>
                    </a:ext>
                  </a:extLst>
                </a:gridCol>
                <a:gridCol w="3931822">
                  <a:extLst>
                    <a:ext uri="{9D8B030D-6E8A-4147-A177-3AD203B41FA5}">
                      <a16:colId xmlns:a16="http://schemas.microsoft.com/office/drawing/2014/main" val="3222615830"/>
                    </a:ext>
                  </a:extLst>
                </a:gridCol>
              </a:tblGrid>
              <a:tr h="1958357">
                <a:tc>
                  <a:txBody>
                    <a:bodyPr/>
                    <a:lstStyle/>
                    <a:p>
                      <a:r>
                        <a:rPr lang="pt-BR" dirty="0"/>
                        <a:t>Exemplo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24596"/>
                  </a:ext>
                </a:extLst>
              </a:tr>
              <a:tr h="1958357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717239"/>
                  </a:ext>
                </a:extLst>
              </a:tr>
              <a:tr h="1958357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854636"/>
                  </a:ext>
                </a:extLst>
              </a:tr>
              <a:tr h="195835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759402"/>
                  </a:ext>
                </a:extLst>
              </a:tr>
            </a:tbl>
          </a:graphicData>
        </a:graphic>
      </p:graphicFrame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0B1A0B33-907A-436A-8B10-6AE539B4C282}"/>
              </a:ext>
            </a:extLst>
          </p:cNvPr>
          <p:cNvSpPr/>
          <p:nvPr/>
        </p:nvSpPr>
        <p:spPr>
          <a:xfrm rot="10800000" flipV="1">
            <a:off x="36721535" y="25458915"/>
            <a:ext cx="6492745" cy="16237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4000" b="1" dirty="0">
                <a:solidFill>
                  <a:schemeClr val="tx1"/>
                </a:solidFill>
                <a:cs typeface="Arial" panose="020B0604020202020204" pitchFamily="34" charset="0"/>
              </a:rPr>
              <a:t>APOIO FINANCEIRO</a:t>
            </a:r>
            <a:r>
              <a:rPr lang="pt-BR" altLang="pt-BR" sz="2328" b="1" dirty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  <a:endParaRPr lang="pt-BR" sz="2328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4" name="Imagem 43">
            <a:extLst>
              <a:ext uri="{FF2B5EF4-FFF2-40B4-BE49-F238E27FC236}">
                <a16:creationId xmlns:a16="http://schemas.microsoft.com/office/drawing/2014/main" id="{86D90994-1CF6-4712-A9D4-A73F2BD13D46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9"/>
          <a:stretch/>
        </p:blipFill>
        <p:spPr>
          <a:xfrm>
            <a:off x="45621204" y="292505"/>
            <a:ext cx="4895833" cy="474607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5904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612"/>
    </mc:Choice>
    <mc:Fallback xmlns="">
      <p:transition spd="slow" advTm="96612"/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2539</TotalTime>
  <Words>73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– VÍDEO PÔSTER Apresentador, Outros autores Afiliação*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Jéssyca Giesen</dc:creator>
  <cp:lastModifiedBy>Wender Rouver</cp:lastModifiedBy>
  <cp:revision>204</cp:revision>
  <dcterms:created xsi:type="dcterms:W3CDTF">2016-10-02T00:21:55Z</dcterms:created>
  <dcterms:modified xsi:type="dcterms:W3CDTF">2020-12-28T17:57:33Z</dcterms:modified>
</cp:coreProperties>
</file>