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  <p:sldId id="259" r:id="rId5"/>
    <p:sldId id="257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0A3F"/>
    <a:srgbClr val="FABB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70B395-2DD1-4E0C-AD7F-C33E717CE14B}" type="datetimeFigureOut">
              <a:rPr lang="pt-BR" smtClean="0"/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Editar estilos de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666332-D461-43D9-A1C1-8FF0295CCEC5}" type="slidenum">
              <a:rPr lang="pt-BR" smtClean="0"/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Espaço Reservado para Imagem de Slide 1"/>
          <p:cNvSpPr/>
          <p:nvPr>
            <p:ph type="sldImg" idx="2"/>
          </p:nvPr>
        </p:nvSpPr>
        <p:spPr/>
      </p:sp>
      <p:sp>
        <p:nvSpPr>
          <p:cNvPr id="3" name="Espaço Reservado para Texto 2"/>
          <p:cNvSpPr/>
          <p:nvPr>
            <p:ph type="body" idx="3"/>
          </p:nvPr>
        </p:nvSpPr>
        <p:spPr/>
        <p:txBody>
          <a:bodyPr/>
          <a:p>
            <a:endParaRPr lang="pt-B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7" Type="http://schemas.openxmlformats.org/officeDocument/2006/relationships/image" Target="../media/image6.jpeg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9" Type="http://schemas.openxmlformats.org/officeDocument/2006/relationships/image" Target="../media/image10.jpeg"/><Relationship Id="rId8" Type="http://schemas.openxmlformats.org/officeDocument/2006/relationships/image" Target="../media/image9.jpeg"/><Relationship Id="rId7" Type="http://schemas.openxmlformats.org/officeDocument/2006/relationships/image" Target="../media/image8.jpeg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3" Type="http://schemas.openxmlformats.org/officeDocument/2006/relationships/image" Target="../media/image7.png"/><Relationship Id="rId12" Type="http://schemas.openxmlformats.org/officeDocument/2006/relationships/image" Target="../media/image1.png"/><Relationship Id="rId11" Type="http://schemas.openxmlformats.org/officeDocument/2006/relationships/image" Target="../media/image12.jpeg"/><Relationship Id="rId10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378268"/>
            <a:ext cx="6858000" cy="2387600"/>
          </a:xfrm>
        </p:spPr>
        <p:txBody>
          <a:bodyPr anchor="b"/>
          <a:lstStyle>
            <a:lvl1pPr algn="ctr">
              <a:defRPr sz="5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635" y="3893820"/>
            <a:ext cx="6858000" cy="1477010"/>
          </a:xfrm>
        </p:spPr>
        <p:txBody>
          <a:bodyPr/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grpSp>
        <p:nvGrpSpPr>
          <p:cNvPr id="4" name="Grupo 3"/>
          <p:cNvGrpSpPr/>
          <p:nvPr userDrawn="1"/>
        </p:nvGrpSpPr>
        <p:grpSpPr>
          <a:xfrm>
            <a:off x="0" y="0"/>
            <a:ext cx="9144000" cy="1137285"/>
            <a:chOff x="0" y="0"/>
            <a:chExt cx="14400" cy="1791"/>
          </a:xfrm>
        </p:grpSpPr>
        <p:sp>
          <p:nvSpPr>
            <p:cNvPr id="10" name="Retângulo 9"/>
            <p:cNvSpPr/>
            <p:nvPr userDrawn="1"/>
          </p:nvSpPr>
          <p:spPr>
            <a:xfrm>
              <a:off x="0" y="0"/>
              <a:ext cx="14400" cy="1768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00">
                  <a:alpha val="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pt-BR" altLang="en-US"/>
            </a:p>
          </p:txBody>
        </p:sp>
        <p:pic>
          <p:nvPicPr>
            <p:cNvPr id="11" name="Imagem 10" descr="25"/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1800" y="67"/>
              <a:ext cx="3300" cy="1701"/>
            </a:xfrm>
            <a:prstGeom prst="rect">
              <a:avLst/>
            </a:prstGeom>
          </p:spPr>
        </p:pic>
        <p:sp>
          <p:nvSpPr>
            <p:cNvPr id="12" name="Pentágono 11"/>
            <p:cNvSpPr/>
            <p:nvPr userDrawn="1"/>
          </p:nvSpPr>
          <p:spPr>
            <a:xfrm rot="5400000" flipV="1">
              <a:off x="97" y="487"/>
              <a:ext cx="1790" cy="817"/>
            </a:xfrm>
            <a:prstGeom prst="homePlate">
              <a:avLst/>
            </a:prstGeom>
            <a:solidFill>
              <a:srgbClr val="BF0A3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pt-BR" altLang="en-US"/>
            </a:p>
          </p:txBody>
        </p:sp>
        <p:grpSp>
          <p:nvGrpSpPr>
            <p:cNvPr id="7" name="Grupo 6"/>
            <p:cNvGrpSpPr>
              <a:grpSpLocks noChangeAspect="1"/>
            </p:cNvGrpSpPr>
            <p:nvPr userDrawn="1"/>
          </p:nvGrpSpPr>
          <p:grpSpPr>
            <a:xfrm>
              <a:off x="5421" y="394"/>
              <a:ext cx="7924" cy="1051"/>
              <a:chOff x="-443" y="2112"/>
              <a:chExt cx="13372" cy="1773"/>
            </a:xfrm>
          </p:grpSpPr>
          <p:pic>
            <p:nvPicPr>
              <p:cNvPr id="38" name="Imagem 37"/>
              <p:cNvPicPr>
                <a:picLocks noChangeAspect="1"/>
              </p:cNvPicPr>
              <p:nvPr userDrawn="1"/>
            </p:nvPicPr>
            <p:blipFill>
              <a:blip r:embed="rId3"/>
              <a:stretch>
                <a:fillRect/>
              </a:stretch>
            </p:blipFill>
            <p:spPr>
              <a:xfrm>
                <a:off x="-443" y="2343"/>
                <a:ext cx="3270" cy="1308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pic>
            <p:nvPicPr>
              <p:cNvPr id="39" name="Imagem 38"/>
              <p:cNvPicPr>
                <a:picLocks noChangeAspect="1"/>
              </p:cNvPicPr>
              <p:nvPr userDrawn="1"/>
            </p:nvPicPr>
            <p:blipFill>
              <a:blip r:embed="rId4"/>
              <a:stretch>
                <a:fillRect/>
              </a:stretch>
            </p:blipFill>
            <p:spPr>
              <a:xfrm>
                <a:off x="3071" y="2465"/>
                <a:ext cx="3132" cy="1067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pic>
            <p:nvPicPr>
              <p:cNvPr id="40" name="Imagem 39"/>
              <p:cNvPicPr>
                <a:picLocks noChangeAspect="1"/>
              </p:cNvPicPr>
              <p:nvPr userDrawn="1"/>
            </p:nvPicPr>
            <p:blipFill>
              <a:blip r:embed="rId5"/>
              <a:stretch>
                <a:fillRect/>
              </a:stretch>
            </p:blipFill>
            <p:spPr>
              <a:xfrm>
                <a:off x="6448" y="2344"/>
                <a:ext cx="1755" cy="1308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pic>
            <p:nvPicPr>
              <p:cNvPr id="41" name="Imagem 40"/>
              <p:cNvPicPr>
                <a:picLocks noChangeAspect="1"/>
              </p:cNvPicPr>
              <p:nvPr userDrawn="1"/>
            </p:nvPicPr>
            <p:blipFill>
              <a:blip r:embed="rId6"/>
              <a:stretch>
                <a:fillRect/>
              </a:stretch>
            </p:blipFill>
            <p:spPr>
              <a:xfrm>
                <a:off x="8849" y="2137"/>
                <a:ext cx="2065" cy="1721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pic>
            <p:nvPicPr>
              <p:cNvPr id="42" name="Imagem 41"/>
              <p:cNvPicPr>
                <a:picLocks noChangeAspect="1"/>
              </p:cNvPicPr>
              <p:nvPr userDrawn="1"/>
            </p:nvPicPr>
            <p:blipFill>
              <a:blip r:embed="rId7"/>
              <a:stretch>
                <a:fillRect/>
              </a:stretch>
            </p:blipFill>
            <p:spPr>
              <a:xfrm>
                <a:off x="11587" y="2112"/>
                <a:ext cx="1342" cy="1773"/>
              </a:xfrm>
              <a:prstGeom prst="rect">
                <a:avLst/>
              </a:prstGeom>
              <a:noFill/>
              <a:ln w="9525">
                <a:noFill/>
              </a:ln>
            </p:spPr>
          </p:pic>
        </p:grpSp>
      </p:grpSp>
      <p:pic>
        <p:nvPicPr>
          <p:cNvPr id="5" name="Imagem 4" descr="barra inferior3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370205" y="5577205"/>
            <a:ext cx="8403590" cy="1170305"/>
          </a:xfrm>
          <a:prstGeom prst="rect">
            <a:avLst/>
          </a:prstGeom>
        </p:spPr>
      </p:pic>
      <p:cxnSp>
        <p:nvCxnSpPr>
          <p:cNvPr id="6" name="Conector Reto 5"/>
          <p:cNvCxnSpPr/>
          <p:nvPr userDrawn="1"/>
        </p:nvCxnSpPr>
        <p:spPr>
          <a:xfrm>
            <a:off x="228600" y="1224915"/>
            <a:ext cx="8687435" cy="0"/>
          </a:xfrm>
          <a:prstGeom prst="line">
            <a:avLst/>
          </a:prstGeom>
          <a:ln w="142875" cmpd="thinThick">
            <a:prstDash val="soli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8" name="Conector Reto 7"/>
          <p:cNvCxnSpPr/>
          <p:nvPr userDrawn="1"/>
        </p:nvCxnSpPr>
        <p:spPr>
          <a:xfrm>
            <a:off x="227965" y="5499100"/>
            <a:ext cx="8687435" cy="0"/>
          </a:xfrm>
          <a:prstGeom prst="line">
            <a:avLst/>
          </a:prstGeom>
          <a:ln w="28575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29235" y="1518920"/>
            <a:ext cx="8708390" cy="37687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pt-BR" smtClean="0"/>
              <a:t>Editar estilos de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711B5-2115-45C1-8945-4CD8CCC3DB36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79989-2F28-4935-9FD0-F71FBA1F1C24}" type="slidenum">
              <a:rPr lang="pt-BR" smtClean="0"/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82520" y="256540"/>
            <a:ext cx="6555105" cy="820420"/>
          </a:xfrm>
        </p:spPr>
        <p:txBody>
          <a:bodyPr>
            <a:noAutofit/>
          </a:bodyPr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t-BR" smtClean="0"/>
              <a:t>Clique para editar o título mestre</a:t>
            </a:r>
            <a:endParaRPr lang="pt-BR" smtClean="0"/>
          </a:p>
        </p:txBody>
      </p:sp>
      <p:pic>
        <p:nvPicPr>
          <p:cNvPr id="12" name="Imagem 11" descr="barra inferior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0205" y="5577205"/>
            <a:ext cx="8403590" cy="1170305"/>
          </a:xfrm>
          <a:prstGeom prst="rect">
            <a:avLst/>
          </a:prstGeom>
        </p:spPr>
      </p:pic>
      <p:cxnSp>
        <p:nvCxnSpPr>
          <p:cNvPr id="14" name="Conector Reto 13"/>
          <p:cNvCxnSpPr/>
          <p:nvPr userDrawn="1"/>
        </p:nvCxnSpPr>
        <p:spPr>
          <a:xfrm>
            <a:off x="240030" y="1297940"/>
            <a:ext cx="8687435" cy="0"/>
          </a:xfrm>
          <a:prstGeom prst="line">
            <a:avLst/>
          </a:prstGeom>
          <a:ln w="142875" cmpd="thinThick">
            <a:prstDash val="soli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5" name="Conector Reto 14"/>
          <p:cNvCxnSpPr/>
          <p:nvPr userDrawn="1"/>
        </p:nvCxnSpPr>
        <p:spPr>
          <a:xfrm>
            <a:off x="227965" y="5499100"/>
            <a:ext cx="8687435" cy="0"/>
          </a:xfrm>
          <a:prstGeom prst="line">
            <a:avLst/>
          </a:prstGeom>
          <a:ln w="28575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16" name="Imagem 15" descr="25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40030" y="191770"/>
            <a:ext cx="1842770" cy="9499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aixa de Texto 123"/>
          <p:cNvSpPr txBox="1"/>
          <p:nvPr userDrawn="1"/>
        </p:nvSpPr>
        <p:spPr>
          <a:xfrm>
            <a:off x="1686560" y="6528118"/>
            <a:ext cx="508000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0" indent="0" algn="ctr"/>
            <a:r>
              <a:rPr lang="en-US" b="1" i="1" u="none">
                <a:latin typeface="Times New Roman" panose="02020603050405020304" charset="0"/>
              </a:rPr>
              <a:t> </a:t>
            </a:r>
            <a:endParaRPr lang="pt-BR" altLang="en-US"/>
          </a:p>
        </p:txBody>
      </p:sp>
      <p:grpSp>
        <p:nvGrpSpPr>
          <p:cNvPr id="55" name="Grupo 54"/>
          <p:cNvGrpSpPr/>
          <p:nvPr userDrawn="1"/>
        </p:nvGrpSpPr>
        <p:grpSpPr>
          <a:xfrm>
            <a:off x="484505" y="61595"/>
            <a:ext cx="8124190" cy="5114290"/>
            <a:chOff x="804" y="-244"/>
            <a:chExt cx="12794" cy="8054"/>
          </a:xfrm>
        </p:grpSpPr>
        <p:grpSp>
          <p:nvGrpSpPr>
            <p:cNvPr id="2" name="Grupo 1"/>
            <p:cNvGrpSpPr/>
            <p:nvPr userDrawn="1"/>
          </p:nvGrpSpPr>
          <p:grpSpPr>
            <a:xfrm>
              <a:off x="804" y="3556"/>
              <a:ext cx="12794" cy="4254"/>
              <a:chOff x="872" y="1768"/>
              <a:chExt cx="13518" cy="4835"/>
            </a:xfrm>
          </p:grpSpPr>
          <p:grpSp>
            <p:nvGrpSpPr>
              <p:cNvPr id="3" name="Grupo 2"/>
              <p:cNvGrpSpPr>
                <a:grpSpLocks noChangeAspect="1"/>
              </p:cNvGrpSpPr>
              <p:nvPr userDrawn="1"/>
            </p:nvGrpSpPr>
            <p:grpSpPr>
              <a:xfrm>
                <a:off x="872" y="1768"/>
                <a:ext cx="13518" cy="2826"/>
                <a:chOff x="1336" y="338"/>
                <a:chExt cx="11782" cy="2463"/>
              </a:xfrm>
            </p:grpSpPr>
            <p:sp>
              <p:nvSpPr>
                <p:cNvPr id="4" name="Caixa de Texto 3"/>
                <p:cNvSpPr txBox="1"/>
                <p:nvPr userDrawn="1"/>
              </p:nvSpPr>
              <p:spPr>
                <a:xfrm>
                  <a:off x="3227" y="338"/>
                  <a:ext cx="8000" cy="622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 marL="0" indent="0" algn="ctr"/>
                  <a:r>
                    <a:rPr lang="en-US" sz="2000" b="1" i="1" u="none">
                      <a:solidFill>
                        <a:srgbClr val="C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ORGANIZAÇÃO E REALIZAÇÃO</a:t>
                  </a:r>
                  <a:r>
                    <a:rPr lang="en-US" sz="2000" b="1" i="1" u="none"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endParaRPr lang="en-US" altLang="en-US" sz="2000" b="1" i="1" u="none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5" name="Grupo 4"/>
                <p:cNvGrpSpPr/>
                <p:nvPr userDrawn="1"/>
              </p:nvGrpSpPr>
              <p:grpSpPr>
                <a:xfrm>
                  <a:off x="1336" y="1257"/>
                  <a:ext cx="11782" cy="1544"/>
                  <a:chOff x="1336" y="1257"/>
                  <a:chExt cx="11782" cy="1544"/>
                </a:xfrm>
              </p:grpSpPr>
              <p:pic>
                <p:nvPicPr>
                  <p:cNvPr id="6" name="Imagem 5"/>
                  <p:cNvPicPr/>
                  <p:nvPr userDrawn="1"/>
                </p:nvPicPr>
                <p:blipFill>
                  <a:blip r:embed="rId2"/>
                  <a:stretch>
                    <a:fillRect/>
                  </a:stretch>
                </p:blipFill>
                <p:spPr>
                  <a:xfrm>
                    <a:off x="1336" y="1459"/>
                    <a:ext cx="2850" cy="1140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</p:pic>
              <p:pic>
                <p:nvPicPr>
                  <p:cNvPr id="7" name="Imagem 6"/>
                  <p:cNvPicPr/>
                  <p:nvPr userDrawn="1"/>
                </p:nvPicPr>
                <p:blipFill>
                  <a:blip r:embed="rId3"/>
                  <a:stretch>
                    <a:fillRect/>
                  </a:stretch>
                </p:blipFill>
                <p:spPr>
                  <a:xfrm>
                    <a:off x="4591" y="1564"/>
                    <a:ext cx="2730" cy="930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</p:pic>
              <p:pic>
                <p:nvPicPr>
                  <p:cNvPr id="8" name="Imagem 7"/>
                  <p:cNvPicPr/>
                  <p:nvPr userDrawn="1"/>
                </p:nvPicPr>
                <p:blipFill>
                  <a:blip r:embed="rId4"/>
                  <a:stretch>
                    <a:fillRect/>
                  </a:stretch>
                </p:blipFill>
                <p:spPr>
                  <a:xfrm>
                    <a:off x="7744" y="1459"/>
                    <a:ext cx="1530" cy="1140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</p:pic>
              <p:pic>
                <p:nvPicPr>
                  <p:cNvPr id="10" name="Imagem 9"/>
                  <p:cNvPicPr/>
                  <p:nvPr userDrawn="1"/>
                </p:nvPicPr>
                <p:blipFill>
                  <a:blip r:embed="rId5"/>
                  <a:stretch>
                    <a:fillRect/>
                  </a:stretch>
                </p:blipFill>
                <p:spPr>
                  <a:xfrm>
                    <a:off x="9708" y="1279"/>
                    <a:ext cx="1800" cy="1500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</p:pic>
              <p:pic>
                <p:nvPicPr>
                  <p:cNvPr id="11" name="Imagem 10"/>
                  <p:cNvPicPr/>
                  <p:nvPr userDrawn="1"/>
                </p:nvPicPr>
                <p:blipFill>
                  <a:blip r:embed="rId6"/>
                  <a:stretch>
                    <a:fillRect/>
                  </a:stretch>
                </p:blipFill>
                <p:spPr>
                  <a:xfrm>
                    <a:off x="11948" y="1257"/>
                    <a:ext cx="1170" cy="1545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</p:pic>
            </p:grpSp>
          </p:grpSp>
          <p:grpSp>
            <p:nvGrpSpPr>
              <p:cNvPr id="12" name="Grupo 11"/>
              <p:cNvGrpSpPr/>
              <p:nvPr userDrawn="1"/>
            </p:nvGrpSpPr>
            <p:grpSpPr>
              <a:xfrm>
                <a:off x="1229" y="4952"/>
                <a:ext cx="12489" cy="1651"/>
                <a:chOff x="1229" y="4952"/>
                <a:chExt cx="12489" cy="1651"/>
              </a:xfrm>
            </p:grpSpPr>
            <p:sp>
              <p:nvSpPr>
                <p:cNvPr id="13" name="Caixa de Texto 12"/>
                <p:cNvSpPr txBox="1"/>
                <p:nvPr userDrawn="1"/>
              </p:nvSpPr>
              <p:spPr>
                <a:xfrm>
                  <a:off x="3665" y="4952"/>
                  <a:ext cx="8000" cy="65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 marL="0" indent="0" algn="ctr"/>
                  <a:r>
                    <a:rPr lang="en-US" b="1" i="1" u="none">
                      <a:solidFill>
                        <a:srgbClr val="C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APOIO</a:t>
                  </a:r>
                  <a:r>
                    <a:rPr lang="en-US" b="1" i="1" u="none"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endParaRPr lang="pt-BR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14" name="Grupo 13"/>
                <p:cNvGrpSpPr>
                  <a:grpSpLocks noChangeAspect="1"/>
                </p:cNvGrpSpPr>
                <p:nvPr userDrawn="1"/>
              </p:nvGrpSpPr>
              <p:grpSpPr>
                <a:xfrm>
                  <a:off x="1229" y="5549"/>
                  <a:ext cx="12489" cy="1054"/>
                  <a:chOff x="1781" y="6363"/>
                  <a:chExt cx="10768" cy="909"/>
                </a:xfrm>
              </p:grpSpPr>
              <p:pic>
                <p:nvPicPr>
                  <p:cNvPr id="15" name="Imagem 14"/>
                  <p:cNvPicPr/>
                  <p:nvPr userDrawn="1"/>
                </p:nvPicPr>
                <p:blipFill>
                  <a:blip r:embed="rId7"/>
                  <a:stretch>
                    <a:fillRect/>
                  </a:stretch>
                </p:blipFill>
                <p:spPr>
                  <a:xfrm>
                    <a:off x="1781" y="6416"/>
                    <a:ext cx="1710" cy="690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</p:pic>
              <p:pic>
                <p:nvPicPr>
                  <p:cNvPr id="16" name="Imagem 15"/>
                  <p:cNvPicPr/>
                  <p:nvPr userDrawn="1"/>
                </p:nvPicPr>
                <p:blipFill>
                  <a:blip r:embed="rId8"/>
                  <a:stretch>
                    <a:fillRect/>
                  </a:stretch>
                </p:blipFill>
                <p:spPr>
                  <a:xfrm>
                    <a:off x="3734" y="6363"/>
                    <a:ext cx="1710" cy="795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</p:pic>
              <p:pic>
                <p:nvPicPr>
                  <p:cNvPr id="17" name="Imagem 16"/>
                  <p:cNvPicPr/>
                  <p:nvPr userDrawn="1"/>
                </p:nvPicPr>
                <p:blipFill>
                  <a:blip r:embed="rId9"/>
                  <a:stretch>
                    <a:fillRect/>
                  </a:stretch>
                </p:blipFill>
                <p:spPr>
                  <a:xfrm>
                    <a:off x="5724" y="6538"/>
                    <a:ext cx="1938" cy="643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</p:pic>
              <p:sp>
                <p:nvSpPr>
                  <p:cNvPr id="18" name="Caixa de Texto 17"/>
                  <p:cNvSpPr txBox="1"/>
                  <p:nvPr userDrawn="1"/>
                </p:nvSpPr>
                <p:spPr>
                  <a:xfrm>
                    <a:off x="7812" y="6537"/>
                    <a:ext cx="2191" cy="568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 wrap="square">
                    <a:spAutoFit/>
                  </a:bodyPr>
                  <a:p>
                    <a:pPr marL="0" indent="0" algn="ctr"/>
                    <a:r>
                      <a:rPr lang="en-US" b="1" u="none">
                        <a:latin typeface="Arial Black" panose="020B0A04020102020204" charset="0"/>
                        <a:cs typeface="Times New Roman" panose="02020603050405020304" charset="0"/>
                      </a:rPr>
                      <a:t>LAPESPE</a:t>
                    </a:r>
                    <a:r>
                      <a:rPr lang="en-US" b="1" i="1" u="none">
                        <a:latin typeface="Times New Roman" panose="02020603050405020304" charset="0"/>
                      </a:rPr>
                      <a:t>  </a:t>
                    </a:r>
                    <a:endParaRPr lang="pt-BR" altLang="en-US"/>
                  </a:p>
                </p:txBody>
              </p:sp>
              <p:pic>
                <p:nvPicPr>
                  <p:cNvPr id="19" name="Imagem 18"/>
                  <p:cNvPicPr/>
                  <p:nvPr userDrawn="1"/>
                </p:nvPicPr>
                <p:blipFill>
                  <a:blip r:embed="rId10"/>
                  <a:stretch>
                    <a:fillRect/>
                  </a:stretch>
                </p:blipFill>
                <p:spPr>
                  <a:xfrm>
                    <a:off x="11724" y="6447"/>
                    <a:ext cx="825" cy="825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</p:pic>
              <p:pic>
                <p:nvPicPr>
                  <p:cNvPr id="20" name="Imagem 19"/>
                  <p:cNvPicPr/>
                  <p:nvPr userDrawn="1"/>
                </p:nvPicPr>
                <p:blipFill>
                  <a:blip r:embed="rId11"/>
                  <a:stretch>
                    <a:fillRect/>
                  </a:stretch>
                </p:blipFill>
                <p:spPr>
                  <a:xfrm>
                    <a:off x="10022" y="6423"/>
                    <a:ext cx="1515" cy="795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</p:pic>
            </p:grpSp>
          </p:grpSp>
        </p:grpSp>
        <p:pic>
          <p:nvPicPr>
            <p:cNvPr id="54" name="Imagem 53" descr="25"/>
            <p:cNvPicPr>
              <a:picLocks noChangeAspect="1"/>
            </p:cNvPicPr>
            <p:nvPr userDrawn="1"/>
          </p:nvPicPr>
          <p:blipFill>
            <a:blip r:embed="rId12"/>
            <a:stretch>
              <a:fillRect/>
            </a:stretch>
          </p:blipFill>
          <p:spPr>
            <a:xfrm>
              <a:off x="3686" y="-244"/>
              <a:ext cx="5940" cy="3062"/>
            </a:xfrm>
            <a:prstGeom prst="rect">
              <a:avLst/>
            </a:prstGeom>
          </p:spPr>
        </p:pic>
      </p:grpSp>
      <p:pic>
        <p:nvPicPr>
          <p:cNvPr id="21" name="Imagem 20" descr="barra inferior3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370205" y="5577205"/>
            <a:ext cx="8403590" cy="1170305"/>
          </a:xfrm>
          <a:prstGeom prst="rect">
            <a:avLst/>
          </a:prstGeom>
        </p:spPr>
      </p:pic>
      <p:cxnSp>
        <p:nvCxnSpPr>
          <p:cNvPr id="22" name="Conector Reto 21"/>
          <p:cNvCxnSpPr/>
          <p:nvPr userDrawn="1"/>
        </p:nvCxnSpPr>
        <p:spPr>
          <a:xfrm>
            <a:off x="227965" y="5499100"/>
            <a:ext cx="8687435" cy="0"/>
          </a:xfrm>
          <a:prstGeom prst="line">
            <a:avLst/>
          </a:prstGeom>
          <a:ln w="28575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711B5-2115-45C1-8945-4CD8CCC3DB36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79989-2F28-4935-9FD0-F71FBA1F1C24}" type="slidenum">
              <a:rPr lang="pt-BR" smtClean="0"/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" name="Subtítulo 13"/>
          <p:cNvSpPr>
            <a:spLocks noGrp="1"/>
          </p:cNvSpPr>
          <p:nvPr>
            <p:ph type="subTitle" idx="1"/>
          </p:nvPr>
        </p:nvSpPr>
        <p:spPr>
          <a:xfrm>
            <a:off x="1142365" y="3000375"/>
            <a:ext cx="6858000" cy="521335"/>
          </a:xfrm>
        </p:spPr>
        <p:txBody>
          <a:bodyPr>
            <a:noAutofit/>
          </a:bodyPr>
          <a:p>
            <a:r>
              <a:rPr lang="en-US" altLang="pt-BR" sz="2800" b="1"/>
              <a:t>TÍTULO DO TRABALHO</a:t>
            </a:r>
            <a:endParaRPr lang="en-US" altLang="pt-BR" sz="2800" b="1"/>
          </a:p>
        </p:txBody>
      </p:sp>
      <p:sp>
        <p:nvSpPr>
          <p:cNvPr id="15" name="Título 12"/>
          <p:cNvSpPr>
            <a:spLocks noGrp="1"/>
          </p:cNvSpPr>
          <p:nvPr/>
        </p:nvSpPr>
        <p:spPr>
          <a:xfrm>
            <a:off x="6068060" y="4040505"/>
            <a:ext cx="2843530" cy="129286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r"/>
            <a:r>
              <a:rPr lang="en-US" altLang="en-US" sz="2000"/>
              <a:t>AUTORES:</a:t>
            </a:r>
            <a:br>
              <a:rPr lang="en-US" altLang="pt-BR" sz="2000"/>
            </a:br>
            <a:r>
              <a:rPr lang="en-US" altLang="en-US" sz="2000"/>
              <a:t>NOME DO AUTOR 1</a:t>
            </a:r>
            <a:endParaRPr lang="en-US" altLang="en-US" sz="2000"/>
          </a:p>
          <a:p>
            <a:pPr algn="r"/>
            <a:r>
              <a:rPr lang="en-US" altLang="en-US" sz="2000"/>
              <a:t>NOME DO AUTOR 2</a:t>
            </a:r>
            <a:endParaRPr lang="en-US" altLang="en-US" sz="2000"/>
          </a:p>
          <a:p>
            <a:pPr algn="r"/>
            <a:r>
              <a:rPr lang="en-US" altLang="en-US" sz="2000"/>
              <a:t>NOME DO AUTOR 3</a:t>
            </a:r>
            <a:endParaRPr lang="en-US" altLang="en-US" sz="2000"/>
          </a:p>
        </p:txBody>
      </p:sp>
      <p:sp>
        <p:nvSpPr>
          <p:cNvPr id="16" name="Título 12"/>
          <p:cNvSpPr>
            <a:spLocks noGrp="1"/>
          </p:cNvSpPr>
          <p:nvPr/>
        </p:nvSpPr>
        <p:spPr>
          <a:xfrm>
            <a:off x="196215" y="4585335"/>
            <a:ext cx="1659255" cy="74803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n-US" altLang="en-US" sz="2000"/>
              <a:t>CAICÓ - RN</a:t>
            </a:r>
            <a:endParaRPr lang="en-US" altLang="en-US" sz="2000"/>
          </a:p>
          <a:p>
            <a:pPr algn="ctr"/>
            <a:r>
              <a:rPr lang="en-US" altLang="en-US" sz="2000"/>
              <a:t>2019</a:t>
            </a:r>
            <a:endParaRPr lang="en-US" altLang="en-US" sz="2000"/>
          </a:p>
        </p:txBody>
      </p:sp>
      <p:sp>
        <p:nvSpPr>
          <p:cNvPr id="3" name="Título 2"/>
          <p:cNvSpPr>
            <a:spLocks noGrp="1"/>
          </p:cNvSpPr>
          <p:nvPr>
            <p:ph type="ctrTitle"/>
          </p:nvPr>
        </p:nvSpPr>
        <p:spPr>
          <a:xfrm>
            <a:off x="533400" y="1339850"/>
            <a:ext cx="8074025" cy="1292860"/>
          </a:xfrm>
        </p:spPr>
        <p:txBody>
          <a:bodyPr>
            <a:noAutofit/>
          </a:bodyPr>
          <a:p>
            <a:r>
              <a:rPr lang="en-US" altLang="pt-BR" sz="2000"/>
              <a:t>UNIVERSIDADE FEDERAL DO RIO GRANDE DO NORTE</a:t>
            </a:r>
            <a:br>
              <a:rPr lang="en-US" altLang="pt-BR" sz="2000"/>
            </a:br>
            <a:r>
              <a:rPr lang="en-US" altLang="pt-BR" sz="2000"/>
              <a:t>CENTRO DE ENSINO SUPERIOR DO SERIDÓ</a:t>
            </a:r>
            <a:br>
              <a:rPr lang="en-US" altLang="pt-BR" sz="2000"/>
            </a:br>
            <a:r>
              <a:rPr lang="en-US" altLang="pt-BR" sz="2000"/>
              <a:t>II ENCONTRO DE PESQUISAS E PRÁTICAS PEDAGÓGICAS EM EDUCAÇÃO INFANTIL DO RN - 26 E 27 DE SETEMBRO DE 2019</a:t>
            </a:r>
            <a:endParaRPr lang="en-US" altLang="pt-BR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p>
            <a:pPr algn="just"/>
            <a:r>
              <a:rPr lang="pt-BR" dirty="0" smtClean="0">
                <a:sym typeface="+mn-ea"/>
              </a:rPr>
              <a:t>Inclui a apresentação do trabalho e a revisão da literatura de forma resumida. </a:t>
            </a:r>
            <a:endParaRPr lang="pt-BR" dirty="0" smtClean="0"/>
          </a:p>
          <a:p>
            <a:pPr algn="just"/>
            <a:r>
              <a:rPr lang="pt-BR" dirty="0" smtClean="0">
                <a:sym typeface="+mn-ea"/>
              </a:rPr>
              <a:t>Deve despertar o interesse e demonstrar a relevância do trabalho realizado. </a:t>
            </a:r>
            <a:endParaRPr lang="pt-BR" dirty="0" smtClean="0"/>
          </a:p>
          <a:p>
            <a:pPr algn="just"/>
            <a:r>
              <a:rPr lang="pt-BR" dirty="0" smtClean="0">
                <a:sym typeface="+mn-ea"/>
              </a:rPr>
              <a:t>Evitar usar muito texto. Usar apenas frases curtas visando nortear a apresentação.</a:t>
            </a:r>
            <a:endParaRPr lang="pt-BR" altLang="en-US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en-US" altLang="pt-BR"/>
              <a:t>Introdução</a:t>
            </a:r>
            <a:endParaRPr lang="en-US" altLang="pt-B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/>
        <p:txBody>
          <a:bodyPr/>
          <a:p>
            <a:pPr algn="just"/>
            <a:r>
              <a:rPr lang="en-US" altLang="pt-BR"/>
              <a:t>Apresentar de forma clara e sucinta a ideia central do trabalho</a:t>
            </a:r>
            <a:endParaRPr lang="en-US" altLang="pt-BR"/>
          </a:p>
          <a:p>
            <a:pPr algn="just"/>
            <a:r>
              <a:rPr lang="en-US" altLang="pt-BR"/>
              <a:t>e os ponto discutidos ao longo do trabalho.</a:t>
            </a:r>
            <a:endParaRPr lang="en-US" altLang="pt-BR"/>
          </a:p>
        </p:txBody>
      </p:sp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en-US" altLang="pt-BR"/>
              <a:t>Objetivos</a:t>
            </a:r>
            <a:endParaRPr lang="en-US" altLang="pt-B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p>
            <a:pPr algn="just"/>
            <a:r>
              <a:rPr lang="pt-BR" dirty="0" smtClean="0">
                <a:sym typeface="+mn-ea"/>
              </a:rPr>
              <a:t>Relatar de forma clara e sucinta os materiais utilizados e a metodologia do trabalho. </a:t>
            </a:r>
            <a:endParaRPr lang="pt-BR" dirty="0" smtClean="0"/>
          </a:p>
          <a:p>
            <a:pPr algn="just"/>
            <a:r>
              <a:rPr lang="en-US" altLang="pt-BR" dirty="0" smtClean="0">
                <a:sym typeface="+mn-ea"/>
              </a:rPr>
              <a:t>Se possível utilizar ilustrações</a:t>
            </a:r>
            <a:r>
              <a:rPr lang="pt-BR" dirty="0" smtClean="0">
                <a:sym typeface="+mn-ea"/>
              </a:rPr>
              <a:t>.</a:t>
            </a:r>
            <a:endParaRPr lang="pt-BR" altLang="en-US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en-US" altLang="pt-BR"/>
              <a:t>Aspectos Metodológicos</a:t>
            </a:r>
            <a:endParaRPr lang="en-US" altLang="pt-B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p>
            <a:pPr algn="just"/>
            <a:r>
              <a:rPr lang="pt-BR" dirty="0" smtClean="0">
                <a:sym typeface="+mn-ea"/>
              </a:rPr>
              <a:t>Apresentar os resultados de forma sucinta, com a utilização preferencialmente de gráficos, figuras ou tabelas.</a:t>
            </a:r>
            <a:endParaRPr lang="pt-BR" dirty="0" smtClean="0"/>
          </a:p>
          <a:p>
            <a:pPr algn="just"/>
            <a:r>
              <a:rPr lang="pt-BR" dirty="0" smtClean="0">
                <a:sym typeface="+mn-ea"/>
              </a:rPr>
              <a:t>A discussão dos resultados deve estar baseada e comparada com a literatura utilizada, indicando sua relevância, vantagens e possíveis limitações.</a:t>
            </a:r>
            <a:endParaRPr lang="pt-BR" dirty="0" smtClean="0"/>
          </a:p>
          <a:p>
            <a:pPr algn="just"/>
            <a:r>
              <a:rPr lang="pt-BR" dirty="0" smtClean="0">
                <a:sym typeface="+mn-ea"/>
              </a:rPr>
              <a:t>Apresentação de momento(s) positivo(s) e negativo(s) na execução do projeto e da condução dada para superar eventuais dificuldades.</a:t>
            </a:r>
            <a:endParaRPr lang="en-US" altLang="pt-BR" dirty="0" smtClean="0">
              <a:sym typeface="+mn-ea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en-US" altLang="pt-BR"/>
              <a:t>Resultados e Discussões</a:t>
            </a:r>
            <a:endParaRPr lang="en-US" altLang="pt-B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p>
            <a:pPr algn="just"/>
            <a:r>
              <a:rPr lang="pt-BR" dirty="0" smtClean="0">
                <a:sym typeface="+mn-ea"/>
              </a:rPr>
              <a:t>Deve ser objetiva. </a:t>
            </a:r>
            <a:endParaRPr lang="pt-BR" dirty="0" smtClean="0"/>
          </a:p>
          <a:p>
            <a:pPr algn="just"/>
            <a:r>
              <a:rPr lang="pt-BR" dirty="0" smtClean="0">
                <a:sym typeface="+mn-ea"/>
              </a:rPr>
              <a:t>Apresentar deduções lógicas e correspondentes aos objetivos propostos. </a:t>
            </a:r>
            <a:endParaRPr lang="pt-BR" dirty="0" smtClean="0"/>
          </a:p>
          <a:p>
            <a:pPr algn="just"/>
            <a:r>
              <a:rPr lang="pt-BR" dirty="0" smtClean="0">
                <a:sym typeface="+mn-ea"/>
              </a:rPr>
              <a:t>Pode-se apresentar recomendações e sugestões para trabalhos futuros. </a:t>
            </a:r>
            <a:endParaRPr lang="pt-BR" altLang="en-US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en-US" altLang="pt-BR"/>
              <a:t>Considerações Finais</a:t>
            </a:r>
            <a:endParaRPr lang="en-US" altLang="pt-B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pt-BR" dirty="0" smtClean="0">
                <a:sym typeface="+mn-ea"/>
              </a:rPr>
              <a:t>Seguir as normas vigentes da Associação Brasileira de </a:t>
            </a:r>
            <a:r>
              <a:rPr lang="pt-BR" smtClean="0">
                <a:sym typeface="+mn-ea"/>
              </a:rPr>
              <a:t>Normas Técnicas (ABNT).</a:t>
            </a:r>
            <a:endParaRPr lang="pt-BR" altLang="en-US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en-US" altLang="pt-BR"/>
              <a:t>Referências</a:t>
            </a:r>
            <a:endParaRPr lang="en-US" altLang="pt-B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1449</Words>
  <Application>WPS Presentation</Application>
  <PresentationFormat>Widescreen</PresentationFormat>
  <Paragraphs>43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21" baseType="lpstr">
      <vt:lpstr>Arial</vt:lpstr>
      <vt:lpstr>SimSun</vt:lpstr>
      <vt:lpstr>Wingdings</vt:lpstr>
      <vt:lpstr>Times New Roman</vt:lpstr>
      <vt:lpstr>Arial Black</vt:lpstr>
      <vt:lpstr>微软雅黑</vt:lpstr>
      <vt:lpstr>文泉驿微米黑</vt:lpstr>
      <vt:lpstr/>
      <vt:lpstr>Arial Unicode MS</vt:lpstr>
      <vt:lpstr>Calibri Light</vt:lpstr>
      <vt:lpstr>Calibri</vt:lpstr>
      <vt:lpstr>Gubbi</vt:lpstr>
      <vt:lpstr>Tema do Office</vt:lpstr>
      <vt:lpstr>UNIVERSIDADE FEDERAL DO RIO GRANDE DO NORTE CENTRO DE ENSINO SUPERIOR DO SERIDÓ II ENCONTRO DE PESQUISAS E PRÁTICAS PEDAGÓGICAS EM EDUCAÇÃO INFANTIL DO RN - 26 E 27 DE SETEMBRO DE 2019</vt:lpstr>
      <vt:lpstr>Introdução</vt:lpstr>
      <vt:lpstr>Objetivos</vt:lpstr>
      <vt:lpstr>Aspectos Metodológicos</vt:lpstr>
      <vt:lpstr>Resultados e Discussões</vt:lpstr>
      <vt:lpstr>Considerações Finais</vt:lpstr>
      <vt:lpstr>Referências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>halysonalmeida</dc:creator>
  <cp:lastModifiedBy>halysonalmeida</cp:lastModifiedBy>
  <cp:revision>48</cp:revision>
  <dcterms:created xsi:type="dcterms:W3CDTF">2019-08-30T15:31:22Z</dcterms:created>
  <dcterms:modified xsi:type="dcterms:W3CDTF">2019-08-30T15:31:22Z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1046-11.1.0.8722</vt:lpwstr>
  </property>
</Properties>
</file>