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4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3627-B37D-40AC-9D5F-2BE7541107BC}" type="datetimeFigureOut">
              <a:rPr lang="pt-BR" smtClean="0"/>
              <a:t>22/12/2017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EFDE-BFE2-48FB-9702-D7607ECD53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2331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3627-B37D-40AC-9D5F-2BE7541107BC}" type="datetimeFigureOut">
              <a:rPr lang="pt-BR" smtClean="0"/>
              <a:t>22/12/2017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EFDE-BFE2-48FB-9702-D7607ECD53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796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3627-B37D-40AC-9D5F-2BE7541107BC}" type="datetimeFigureOut">
              <a:rPr lang="pt-BR" smtClean="0"/>
              <a:t>22/12/2017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EFDE-BFE2-48FB-9702-D7607ECD53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9617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3627-B37D-40AC-9D5F-2BE7541107BC}" type="datetimeFigureOut">
              <a:rPr lang="pt-BR" smtClean="0"/>
              <a:t>22/12/2017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EFDE-BFE2-48FB-9702-D7607ECD53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152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3627-B37D-40AC-9D5F-2BE7541107BC}" type="datetimeFigureOut">
              <a:rPr lang="pt-BR" smtClean="0"/>
              <a:t>22/12/2017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EFDE-BFE2-48FB-9702-D7607ECD53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068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3627-B37D-40AC-9D5F-2BE7541107BC}" type="datetimeFigureOut">
              <a:rPr lang="pt-BR" smtClean="0"/>
              <a:t>22/12/2017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EFDE-BFE2-48FB-9702-D7607ECD53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4978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3627-B37D-40AC-9D5F-2BE7541107BC}" type="datetimeFigureOut">
              <a:rPr lang="pt-BR" smtClean="0"/>
              <a:t>22/12/2017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EFDE-BFE2-48FB-9702-D7607ECD53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65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3627-B37D-40AC-9D5F-2BE7541107BC}" type="datetimeFigureOut">
              <a:rPr lang="pt-BR" smtClean="0"/>
              <a:t>22/12/2017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EFDE-BFE2-48FB-9702-D7607ECD53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9574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3627-B37D-40AC-9D5F-2BE7541107BC}" type="datetimeFigureOut">
              <a:rPr lang="pt-BR" smtClean="0"/>
              <a:t>22/12/2017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EFDE-BFE2-48FB-9702-D7607ECD53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4401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3627-B37D-40AC-9D5F-2BE7541107BC}" type="datetimeFigureOut">
              <a:rPr lang="pt-BR" smtClean="0"/>
              <a:t>22/12/2017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EFDE-BFE2-48FB-9702-D7607ECD53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0784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3627-B37D-40AC-9D5F-2BE7541107BC}" type="datetimeFigureOut">
              <a:rPr lang="pt-BR" smtClean="0"/>
              <a:t>22/12/2017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EFDE-BFE2-48FB-9702-D7607ECD53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9057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63627-B37D-40AC-9D5F-2BE7541107BC}" type="datetimeFigureOut">
              <a:rPr lang="pt-BR" smtClean="0"/>
              <a:t>22/12/2017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9EFDE-BFE2-48FB-9702-D7607ECD53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0048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3187522"/>
            <a:ext cx="9144000" cy="1230402"/>
          </a:xfrm>
        </p:spPr>
        <p:txBody>
          <a:bodyPr>
            <a:normAutofit/>
          </a:bodyPr>
          <a:lstStyle/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TITULO COMPLETO DO TRABALHO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5202238"/>
            <a:ext cx="9144000" cy="1655762"/>
          </a:xfrm>
        </p:spPr>
        <p:txBody>
          <a:bodyPr>
            <a:normAutofit/>
          </a:bodyPr>
          <a:lstStyle/>
          <a:p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Nome do Autor</a:t>
            </a:r>
          </a:p>
          <a:p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Instituição, E-mail</a:t>
            </a:r>
          </a:p>
          <a:p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Nome do Coautor </a:t>
            </a:r>
          </a:p>
          <a:p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Instituição, E-mail 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Conector reto 5"/>
          <p:cNvCxnSpPr/>
          <p:nvPr/>
        </p:nvCxnSpPr>
        <p:spPr>
          <a:xfrm>
            <a:off x="-25758" y="4765183"/>
            <a:ext cx="78303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to 6"/>
          <p:cNvCxnSpPr/>
          <p:nvPr/>
        </p:nvCxnSpPr>
        <p:spPr>
          <a:xfrm>
            <a:off x="4376676" y="4801672"/>
            <a:ext cx="78303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-30054" y="4838161"/>
            <a:ext cx="78303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>
            <a:off x="4372382" y="4887529"/>
            <a:ext cx="78303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72" y="93084"/>
            <a:ext cx="11983389" cy="3008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83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435133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Levando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consideração as atuais discussões geográficas no contexto educacional brasileiro, o I Colóquio Internacional de Educação Geográfica e o IV Seminário Ensinar Geografia na Contemporaneidade, decidiram-se por temática central “A EDUCAÇÃO GEOGRÁFICA NO ÂMBITO IBEROAMERICANO: contextos e perspectivas”. Sob tal foco, serão debatidas questões e apresentados trabalhos que debatam os distintos contextos e perspectivas voltadas para a educação geográfica no âmbito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Iberoamericano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objetivando destacar as finalidades e funções desse conhecimento em um currículo que busque a construção de um cidadão critico, criativo e participativo.</a:t>
            </a:r>
          </a:p>
          <a:p>
            <a:endParaRPr lang="pt-BR" dirty="0"/>
          </a:p>
        </p:txBody>
      </p:sp>
      <p:cxnSp>
        <p:nvCxnSpPr>
          <p:cNvPr id="6" name="Conector reto 5"/>
          <p:cNvCxnSpPr/>
          <p:nvPr/>
        </p:nvCxnSpPr>
        <p:spPr>
          <a:xfrm flipV="1">
            <a:off x="0" y="1076482"/>
            <a:ext cx="9350062" cy="1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 flipV="1">
            <a:off x="-2348" y="1158547"/>
            <a:ext cx="9350062" cy="1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581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EDUCAÇÃO GEOGRÁFICA E AS POLÍTICAS ATUAIS PARA A FORMAÇÃO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DOCENTE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4351338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diz respeito aos palestrantes, conferencistas e coordenadores das mesas, é importante destacar as presenças dos professores da Universidade de Valencia/Espanha, a saber: Prof. Dr. Juan Carlos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Colomer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Rubio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o Prof. Dr. Benito Campos País, os quais farão parte da conferência de abertura e encerramento.  </a:t>
            </a:r>
          </a:p>
          <a:p>
            <a:endParaRPr lang="pt-BR" dirty="0"/>
          </a:p>
        </p:txBody>
      </p:sp>
      <p:cxnSp>
        <p:nvCxnSpPr>
          <p:cNvPr id="10" name="Conector reto 9"/>
          <p:cNvCxnSpPr/>
          <p:nvPr/>
        </p:nvCxnSpPr>
        <p:spPr>
          <a:xfrm flipV="1">
            <a:off x="0" y="1076482"/>
            <a:ext cx="9350062" cy="1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 flipV="1">
            <a:off x="-2348" y="1158547"/>
            <a:ext cx="9350062" cy="1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775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x-non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FUNDAMENTOS DIDÁTICOS E O ENSINO DE GEOGRAFIA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4351338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I Colóquio Internacional de Educação Geográfica, em sua primeira edição visa reunir pesquisadores, professores universitários e da educação básica, estudiosos, cujo ponto comum é o interesse em discutir questões relevantes sobre a Educação Geográfica no âmbito local, nacional e internacional. Com o intuito de que este se torne um evento bianual, esta edição será realizada no Instituto de Geografia, Desenvolvimento e Meio Ambiente da Universidade Federal de Alagoas (IGDEMA-UFAL), Campus A. C. Simões, no período de 12 a 14 de Março de 2018. </a:t>
            </a:r>
          </a:p>
          <a:p>
            <a:endParaRPr lang="pt-BR" sz="2000" dirty="0" smtClean="0"/>
          </a:p>
          <a:p>
            <a:pPr marL="0" indent="0">
              <a:buNone/>
            </a:pPr>
            <a:endParaRPr lang="pt-BR" dirty="0"/>
          </a:p>
        </p:txBody>
      </p:sp>
      <p:cxnSp>
        <p:nvCxnSpPr>
          <p:cNvPr id="10" name="Conector reto 9"/>
          <p:cNvCxnSpPr/>
          <p:nvPr/>
        </p:nvCxnSpPr>
        <p:spPr>
          <a:xfrm flipV="1">
            <a:off x="0" y="1076482"/>
            <a:ext cx="9350062" cy="1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 flipV="1">
            <a:off x="-2348" y="1158547"/>
            <a:ext cx="9350062" cy="1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066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8048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ABRANGÊNCIA EM CONSONÂNCIA COM A FAIXA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51079" y="1325563"/>
            <a:ext cx="10515600" cy="4351338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Tendo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vista que dos dois eventos agrupados, um já se encontra consolidado, a saber: o IV Seminário Ensinar Geografia na Contemporaneidade, pode-se afirmar que é formado por um público majoritariamente procedente do estado de Alagoas. Entretanto, a presença de grupos proveniente de Sergipe e Pernambuco tem sido constante e crescente a cada edição, afora grupos menores de outros estados do Nordeste a exemplo da Bahia e do Rio Grande do Norte; e por vezes de outras regiões do país. </a:t>
            </a:r>
          </a:p>
          <a:p>
            <a:endParaRPr lang="pt-BR" dirty="0"/>
          </a:p>
        </p:txBody>
      </p:sp>
      <p:cxnSp>
        <p:nvCxnSpPr>
          <p:cNvPr id="10" name="Conector reto 9"/>
          <p:cNvCxnSpPr/>
          <p:nvPr/>
        </p:nvCxnSpPr>
        <p:spPr>
          <a:xfrm flipV="1">
            <a:off x="0" y="1076482"/>
            <a:ext cx="9350062" cy="1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 flipV="1">
            <a:off x="-2348" y="1158547"/>
            <a:ext cx="9350062" cy="1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690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LOGÍSTICA DO EVENTO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435133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Instituto de Geografia, Desenvolvimento e Meio Ambiente – IGDEMA, situado no Campus A. C. Simões da Universidade Federal de Alagoas/Maceió/AL, dispõe de excelente localização, na área central do campus, próximo a biblioteca central, lanchonetes, restaurantes e paradas de ônibus. Dispõem de três blocos de dois pisos com acessibilidade, salas de aulas, auditório e parte dos equipamentos necessários para o evento.</a:t>
            </a:r>
          </a:p>
        </p:txBody>
      </p:sp>
      <p:cxnSp>
        <p:nvCxnSpPr>
          <p:cNvPr id="8" name="Conector reto 7"/>
          <p:cNvCxnSpPr/>
          <p:nvPr/>
        </p:nvCxnSpPr>
        <p:spPr>
          <a:xfrm flipV="1">
            <a:off x="0" y="1076482"/>
            <a:ext cx="9350062" cy="1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 flipV="1">
            <a:off x="-2348" y="1158547"/>
            <a:ext cx="9350062" cy="1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633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CONCLUSÔES 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435133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Colóquio Internacional de Educação Geográfica e o IV Seminário Ensinar Geografia na Contemporaneidade se configuram como evento importantes para a Geografia Alagoana, na medida em que se debruçam sobre temas de grande relevância para a Geografia de Alagoas e para a Educação Geográfica em nível local, regional e internacional.</a:t>
            </a:r>
          </a:p>
          <a:p>
            <a:pPr algn="just">
              <a:lnSpc>
                <a:spcPct val="150000"/>
              </a:lnSpc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Neste contexto, e em conformidade com as discussões que permeiam os dois referidos eventos tem-se como tema central “A EDUCAÇÃO GEOGRÁFICA NO ÂMBITO IBEROAMERICANO: contextos e perspectivas”, com a expectativa de estabelecer diálogos, debates e propostas para uma Educação Geográfica comprometida com a construção da cidadania.</a:t>
            </a:r>
          </a:p>
          <a:p>
            <a:endParaRPr lang="pt-BR" dirty="0"/>
          </a:p>
        </p:txBody>
      </p:sp>
      <p:cxnSp>
        <p:nvCxnSpPr>
          <p:cNvPr id="8" name="Conector reto 7"/>
          <p:cNvCxnSpPr/>
          <p:nvPr/>
        </p:nvCxnSpPr>
        <p:spPr>
          <a:xfrm flipV="1">
            <a:off x="0" y="1076482"/>
            <a:ext cx="9350062" cy="1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 flipV="1">
            <a:off x="-2348" y="1158547"/>
            <a:ext cx="9350062" cy="1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896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REFERÊNCIAS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4351338"/>
          </a:xfrm>
        </p:spPr>
        <p:txBody>
          <a:bodyPr>
            <a:normAutofit/>
          </a:bodyPr>
          <a:lstStyle/>
          <a:p>
            <a:pPr fontAlgn="base"/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SOBRENOME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Nomes (do autor do capítulo). Título do capítulo. In: SOBRENOME, Nomes (Ed., Org., Comp.) Título do Livro. Local de Edição: Editora, ano de publicação. Número do Capítulo, p. página inicial – página final do capítulo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Artigo 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SOBRENOME, Nomes. Título do Artigo. Nome da Revista, Local de Edição, v. ?, n. ?, p. página inicial - página final, ano da publicação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fontAlgn="base"/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Tese/Dissertação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SOBRENOME, Nomes. Título da tese/dissertação. Data de publicação.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Nr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de f. Tese/Dissertação (Doutorado/Mestrado em ...) - Instituto, Universidade, local da defesa, data de defesa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Evento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SOBRENOME, Nomes. Título do trabalho. In: NOME DO EVENTO EM CAIXA ALTA, 5., Cidade, data. Título Anais,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Proceedings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 Local de edição: Editora, data. página inicial-final do trabalho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Conector reto 7"/>
          <p:cNvCxnSpPr/>
          <p:nvPr/>
        </p:nvCxnSpPr>
        <p:spPr>
          <a:xfrm flipV="1">
            <a:off x="0" y="1076482"/>
            <a:ext cx="9350062" cy="1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 flipV="1">
            <a:off x="-2348" y="1158547"/>
            <a:ext cx="9350062" cy="1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776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</TotalTime>
  <Words>618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Tema do Office</vt:lpstr>
      <vt:lpstr>TITULO COMPLETO DO TRABALHO</vt:lpstr>
      <vt:lpstr>INTRODUÇÃO</vt:lpstr>
      <vt:lpstr>A EDUCAÇÃO GEOGRÁFICA E AS POLÍTICAS ATUAIS PARA A FORMAÇÃO DOCENTE</vt:lpstr>
      <vt:lpstr>FUNDAMENTOS DIDÁTICOS E O ENSINO DE GEOGRAFIA</vt:lpstr>
      <vt:lpstr>ABRANGÊNCIA EM CONSONÂNCIA COM A FAIXA</vt:lpstr>
      <vt:lpstr>LOGÍSTICA DO EVENTO</vt:lpstr>
      <vt:lpstr>CONCLUSÔES </vt:lpstr>
      <vt:lpstr>REFERÊNCIAS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 Completo do Trabalho</dc:title>
  <dc:creator>Clevisson Silva</dc:creator>
  <cp:lastModifiedBy>Clevisson Silva</cp:lastModifiedBy>
  <cp:revision>8</cp:revision>
  <dcterms:created xsi:type="dcterms:W3CDTF">2017-12-21T19:09:53Z</dcterms:created>
  <dcterms:modified xsi:type="dcterms:W3CDTF">2017-12-22T19:41:44Z</dcterms:modified>
</cp:coreProperties>
</file>